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theme/theme3.xml" ContentType="application/vnd.openxmlformats-officedocument.theme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782" r:id="rId2"/>
    <p:sldMasterId id="2147483650" r:id="rId3"/>
    <p:sldMasterId id="2147483726" r:id="rId4"/>
  </p:sldMasterIdLst>
  <p:notesMasterIdLst>
    <p:notesMasterId r:id="rId17"/>
  </p:notesMasterIdLst>
  <p:handoutMasterIdLst>
    <p:handoutMasterId r:id="rId18"/>
  </p:handoutMasterIdLst>
  <p:sldIdLst>
    <p:sldId id="401" r:id="rId5"/>
    <p:sldId id="365" r:id="rId6"/>
    <p:sldId id="301" r:id="rId7"/>
    <p:sldId id="410" r:id="rId8"/>
    <p:sldId id="412" r:id="rId9"/>
    <p:sldId id="409" r:id="rId10"/>
    <p:sldId id="404" r:id="rId11"/>
    <p:sldId id="405" r:id="rId12"/>
    <p:sldId id="407" r:id="rId13"/>
    <p:sldId id="363" r:id="rId14"/>
    <p:sldId id="415" r:id="rId15"/>
    <p:sldId id="416" r:id="rId16"/>
  </p:sldIdLst>
  <p:sldSz cx="18286413" cy="10287000"/>
  <p:notesSz cx="6858000" cy="9144000"/>
  <p:defaultTextStyle>
    <a:defPPr>
      <a:defRPr lang="en-US"/>
    </a:defPPr>
    <a:lvl1pPr marL="0" algn="l" defTabSz="1632753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1pPr>
    <a:lvl2pPr marL="816376" algn="l" defTabSz="1632753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2pPr>
    <a:lvl3pPr marL="1632753" algn="l" defTabSz="1632753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3pPr>
    <a:lvl4pPr marL="2449129" algn="l" defTabSz="1632753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4pPr>
    <a:lvl5pPr marL="3265505" algn="l" defTabSz="1632753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5pPr>
    <a:lvl6pPr marL="4081882" algn="l" defTabSz="1632753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6pPr>
    <a:lvl7pPr marL="4898258" algn="l" defTabSz="1632753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7pPr>
    <a:lvl8pPr marL="5714634" algn="l" defTabSz="1632753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8pPr>
    <a:lvl9pPr marL="6531011" algn="l" defTabSz="1632753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4">
          <p15:clr>
            <a:srgbClr val="A4A3A4"/>
          </p15:clr>
        </p15:guide>
        <p15:guide id="2" pos="575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0B0C0"/>
    <a:srgbClr val="000000"/>
    <a:srgbClr val="FFFFFF"/>
    <a:srgbClr val="F8F8F8"/>
    <a:srgbClr val="BEF4FA"/>
    <a:srgbClr val="3EA3F8"/>
    <a:srgbClr val="0F0634"/>
    <a:srgbClr val="06105A"/>
    <a:srgbClr val="000C6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056" autoAdjust="0"/>
    <p:restoredTop sz="92365" autoAdjust="0"/>
  </p:normalViewPr>
  <p:slideViewPr>
    <p:cSldViewPr showGuides="1">
      <p:cViewPr varScale="1">
        <p:scale>
          <a:sx n="71" d="100"/>
          <a:sy n="71" d="100"/>
        </p:scale>
        <p:origin x="392" y="168"/>
      </p:cViewPr>
      <p:guideLst>
        <p:guide orient="horz" pos="2134"/>
        <p:guide pos="5759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2" d="100"/>
        <a:sy n="52" d="100"/>
      </p:scale>
      <p:origin x="0" y="0"/>
    </p:cViewPr>
  </p:sorterViewPr>
  <p:notesViewPr>
    <p:cSldViewPr showGuides="1">
      <p:cViewPr varScale="1">
        <p:scale>
          <a:sx n="86" d="100"/>
          <a:sy n="86" d="100"/>
        </p:scale>
        <p:origin x="-3846" y="-90"/>
      </p:cViewPr>
      <p:guideLst>
        <p:guide orient="horz" pos="2880"/>
        <p:guide pos="2160"/>
      </p:guideLst>
    </p:cSldViewPr>
  </p:notesViewPr>
  <p:gridSpacing cx="45005" cy="4500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slideMaster" Target="slideMasters/slideMaster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572217F-3A7A-614B-92AE-203B107941BB}" type="doc">
      <dgm:prSet loTypeId="urn:microsoft.com/office/officeart/2008/layout/VerticalCurvedLis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05147D2-9F02-9B42-9970-78207F7A8BFE}">
      <dgm:prSet phldrT="[Text]"/>
      <dgm:spPr>
        <a:solidFill>
          <a:schemeClr val="accent5">
            <a:lumMod val="40000"/>
            <a:lumOff val="60000"/>
          </a:schemeClr>
        </a:solidFill>
      </dgm:spPr>
      <dgm:t>
        <a:bodyPr/>
        <a:lstStyle/>
        <a:p>
          <a:r>
            <a:rPr lang="en-US" dirty="0">
              <a:solidFill>
                <a:schemeClr val="tx1">
                  <a:lumMod val="75000"/>
                </a:schemeClr>
              </a:solidFill>
            </a:rPr>
            <a:t>CSV FILE IMPORT</a:t>
          </a:r>
        </a:p>
      </dgm:t>
    </dgm:pt>
    <dgm:pt modelId="{6C7ACA71-D9AC-7740-A105-4C720583D463}" type="parTrans" cxnId="{721A2F17-C1AF-B54B-92A1-4DBC0909F236}">
      <dgm:prSet/>
      <dgm:spPr/>
      <dgm:t>
        <a:bodyPr/>
        <a:lstStyle/>
        <a:p>
          <a:endParaRPr lang="en-US"/>
        </a:p>
      </dgm:t>
    </dgm:pt>
    <dgm:pt modelId="{9479CBD8-D2D0-D14A-BA25-A9E343487465}" type="sibTrans" cxnId="{721A2F17-C1AF-B54B-92A1-4DBC0909F236}">
      <dgm:prSet/>
      <dgm:spPr/>
      <dgm:t>
        <a:bodyPr/>
        <a:lstStyle/>
        <a:p>
          <a:endParaRPr lang="en-US"/>
        </a:p>
      </dgm:t>
    </dgm:pt>
    <dgm:pt modelId="{6AF4484F-3568-CB47-8DB8-2CF1C8708954}">
      <dgm:prSet phldrT="[Text]"/>
      <dgm:spPr>
        <a:solidFill>
          <a:schemeClr val="accent5">
            <a:lumMod val="40000"/>
            <a:lumOff val="60000"/>
          </a:schemeClr>
        </a:solidFill>
      </dgm:spPr>
      <dgm:t>
        <a:bodyPr/>
        <a:lstStyle/>
        <a:p>
          <a:r>
            <a:rPr lang="en-US" dirty="0">
              <a:solidFill>
                <a:schemeClr val="tx1">
                  <a:lumMod val="75000"/>
                </a:schemeClr>
              </a:solidFill>
            </a:rPr>
            <a:t>JSON MULTIPLE FILES</a:t>
          </a:r>
        </a:p>
      </dgm:t>
    </dgm:pt>
    <dgm:pt modelId="{FAAD5396-3A93-E245-B5F0-3B2F2440B8F2}" type="parTrans" cxnId="{F0BE3BA2-D4D6-644A-AB39-1A27007FA212}">
      <dgm:prSet/>
      <dgm:spPr/>
      <dgm:t>
        <a:bodyPr/>
        <a:lstStyle/>
        <a:p>
          <a:endParaRPr lang="en-US"/>
        </a:p>
      </dgm:t>
    </dgm:pt>
    <dgm:pt modelId="{1D2D8017-2D15-9149-8CB4-950542831737}" type="sibTrans" cxnId="{F0BE3BA2-D4D6-644A-AB39-1A27007FA212}">
      <dgm:prSet/>
      <dgm:spPr/>
      <dgm:t>
        <a:bodyPr/>
        <a:lstStyle/>
        <a:p>
          <a:endParaRPr lang="en-US"/>
        </a:p>
      </dgm:t>
    </dgm:pt>
    <dgm:pt modelId="{2579C011-6887-9143-A887-36E4B529EAC1}">
      <dgm:prSet phldrT="[Text]"/>
      <dgm:spPr>
        <a:solidFill>
          <a:schemeClr val="accent5">
            <a:lumMod val="40000"/>
            <a:lumOff val="60000"/>
          </a:schemeClr>
        </a:solidFill>
      </dgm:spPr>
      <dgm:t>
        <a:bodyPr/>
        <a:lstStyle/>
        <a:p>
          <a:r>
            <a:rPr lang="en-US" dirty="0">
              <a:solidFill>
                <a:schemeClr val="tx1">
                  <a:lumMod val="75000"/>
                </a:schemeClr>
              </a:solidFill>
            </a:rPr>
            <a:t>???ANY OTHER METHOD USED</a:t>
          </a:r>
        </a:p>
      </dgm:t>
    </dgm:pt>
    <dgm:pt modelId="{41CEA482-5594-B24F-B047-F2C19EEB2B28}" type="parTrans" cxnId="{1EEBA9E3-AD9E-DB4D-AA83-F3DD8CA6A2BA}">
      <dgm:prSet/>
      <dgm:spPr/>
      <dgm:t>
        <a:bodyPr/>
        <a:lstStyle/>
        <a:p>
          <a:endParaRPr lang="en-US"/>
        </a:p>
      </dgm:t>
    </dgm:pt>
    <dgm:pt modelId="{BEF607FB-21B3-B349-BADA-251CE351D034}" type="sibTrans" cxnId="{1EEBA9E3-AD9E-DB4D-AA83-F3DD8CA6A2BA}">
      <dgm:prSet/>
      <dgm:spPr/>
      <dgm:t>
        <a:bodyPr/>
        <a:lstStyle/>
        <a:p>
          <a:endParaRPr lang="en-US"/>
        </a:p>
      </dgm:t>
    </dgm:pt>
    <dgm:pt modelId="{3EB4D062-D49B-584D-ACE4-57A4938D71DE}">
      <dgm:prSet/>
      <dgm:spPr>
        <a:solidFill>
          <a:schemeClr val="accent5">
            <a:lumMod val="40000"/>
            <a:lumOff val="60000"/>
          </a:schemeClr>
        </a:solidFill>
      </dgm:spPr>
      <dgm:t>
        <a:bodyPr/>
        <a:lstStyle/>
        <a:p>
          <a:r>
            <a:rPr lang="en-US" dirty="0">
              <a:solidFill>
                <a:schemeClr val="tx1">
                  <a:lumMod val="75000"/>
                </a:schemeClr>
              </a:solidFill>
            </a:rPr>
            <a:t>FTP VIA JUPYTER NOTEBOOK</a:t>
          </a:r>
        </a:p>
      </dgm:t>
    </dgm:pt>
    <dgm:pt modelId="{885B0E70-F325-364E-BE15-C1B31B1D1794}" type="parTrans" cxnId="{8ECED045-5173-2D46-9033-B92FD044AC89}">
      <dgm:prSet/>
      <dgm:spPr/>
      <dgm:t>
        <a:bodyPr/>
        <a:lstStyle/>
        <a:p>
          <a:endParaRPr lang="en-US"/>
        </a:p>
      </dgm:t>
    </dgm:pt>
    <dgm:pt modelId="{2765485D-5A87-7E4E-AA80-AA6A6BCD80ED}" type="sibTrans" cxnId="{8ECED045-5173-2D46-9033-B92FD044AC89}">
      <dgm:prSet/>
      <dgm:spPr/>
      <dgm:t>
        <a:bodyPr/>
        <a:lstStyle/>
        <a:p>
          <a:endParaRPr lang="en-US"/>
        </a:p>
      </dgm:t>
    </dgm:pt>
    <dgm:pt modelId="{1517E6D8-AAB4-2147-8C68-D31F4A5AFA70}" type="pres">
      <dgm:prSet presAssocID="{C572217F-3A7A-614B-92AE-203B107941BB}" presName="Name0" presStyleCnt="0">
        <dgm:presLayoutVars>
          <dgm:chMax val="7"/>
          <dgm:chPref val="7"/>
          <dgm:dir/>
        </dgm:presLayoutVars>
      </dgm:prSet>
      <dgm:spPr/>
    </dgm:pt>
    <dgm:pt modelId="{449ED45F-228C-6C42-AE4A-B29CF7CA2DF8}" type="pres">
      <dgm:prSet presAssocID="{C572217F-3A7A-614B-92AE-203B107941BB}" presName="Name1" presStyleCnt="0"/>
      <dgm:spPr/>
    </dgm:pt>
    <dgm:pt modelId="{F2D4FE7B-EC32-2A4A-B34D-FAAEACABE9AB}" type="pres">
      <dgm:prSet presAssocID="{C572217F-3A7A-614B-92AE-203B107941BB}" presName="cycle" presStyleCnt="0"/>
      <dgm:spPr/>
    </dgm:pt>
    <dgm:pt modelId="{E46FF76C-9A7F-C54D-8725-54AC43B1C0FA}" type="pres">
      <dgm:prSet presAssocID="{C572217F-3A7A-614B-92AE-203B107941BB}" presName="srcNode" presStyleLbl="node1" presStyleIdx="0" presStyleCnt="4"/>
      <dgm:spPr/>
    </dgm:pt>
    <dgm:pt modelId="{5F7B1A73-FD40-0F48-B357-2BE02830C68C}" type="pres">
      <dgm:prSet presAssocID="{C572217F-3A7A-614B-92AE-203B107941BB}" presName="conn" presStyleLbl="parChTrans1D2" presStyleIdx="0" presStyleCnt="1" custLinFactNeighborX="-1270" custLinFactNeighborY="1560"/>
      <dgm:spPr/>
    </dgm:pt>
    <dgm:pt modelId="{46969E80-44C3-8849-92AA-189BFD6A77DD}" type="pres">
      <dgm:prSet presAssocID="{C572217F-3A7A-614B-92AE-203B107941BB}" presName="extraNode" presStyleLbl="node1" presStyleIdx="0" presStyleCnt="4"/>
      <dgm:spPr/>
    </dgm:pt>
    <dgm:pt modelId="{97AC4CD6-F579-BF4E-ABAC-D659CE89EBD1}" type="pres">
      <dgm:prSet presAssocID="{C572217F-3A7A-614B-92AE-203B107941BB}" presName="dstNode" presStyleLbl="node1" presStyleIdx="0" presStyleCnt="4"/>
      <dgm:spPr/>
    </dgm:pt>
    <dgm:pt modelId="{F8B22526-3452-2144-91EA-5D314AA2012D}" type="pres">
      <dgm:prSet presAssocID="{A05147D2-9F02-9B42-9970-78207F7A8BFE}" presName="text_1" presStyleLbl="node1" presStyleIdx="0" presStyleCnt="4">
        <dgm:presLayoutVars>
          <dgm:bulletEnabled val="1"/>
        </dgm:presLayoutVars>
      </dgm:prSet>
      <dgm:spPr/>
    </dgm:pt>
    <dgm:pt modelId="{0A36559A-993E-2749-8ED2-52849BC03226}" type="pres">
      <dgm:prSet presAssocID="{A05147D2-9F02-9B42-9970-78207F7A8BFE}" presName="accent_1" presStyleCnt="0"/>
      <dgm:spPr/>
    </dgm:pt>
    <dgm:pt modelId="{AD918C94-04B3-A64C-9D40-FA955ADAB662}" type="pres">
      <dgm:prSet presAssocID="{A05147D2-9F02-9B42-9970-78207F7A8BFE}" presName="accentRepeatNode" presStyleLbl="solidFgAcc1" presStyleIdx="0" presStyleCnt="4"/>
      <dgm:spPr>
        <a:solidFill>
          <a:schemeClr val="accent3">
            <a:lumMod val="20000"/>
            <a:lumOff val="80000"/>
          </a:schemeClr>
        </a:solidFill>
      </dgm:spPr>
    </dgm:pt>
    <dgm:pt modelId="{F05092FA-BB6D-5744-9DC3-795AC4873C3E}" type="pres">
      <dgm:prSet presAssocID="{3EB4D062-D49B-584D-ACE4-57A4938D71DE}" presName="text_2" presStyleLbl="node1" presStyleIdx="1" presStyleCnt="4">
        <dgm:presLayoutVars>
          <dgm:bulletEnabled val="1"/>
        </dgm:presLayoutVars>
      </dgm:prSet>
      <dgm:spPr/>
    </dgm:pt>
    <dgm:pt modelId="{15248FF0-AF12-5A4D-85D4-E97898E7E34D}" type="pres">
      <dgm:prSet presAssocID="{3EB4D062-D49B-584D-ACE4-57A4938D71DE}" presName="accent_2" presStyleCnt="0"/>
      <dgm:spPr/>
    </dgm:pt>
    <dgm:pt modelId="{C2114ACA-84EF-BA45-AB07-36F150CBA661}" type="pres">
      <dgm:prSet presAssocID="{3EB4D062-D49B-584D-ACE4-57A4938D71DE}" presName="accentRepeatNode" presStyleLbl="solidFgAcc1" presStyleIdx="1" presStyleCnt="4"/>
      <dgm:spPr>
        <a:solidFill>
          <a:schemeClr val="accent3">
            <a:lumMod val="20000"/>
            <a:lumOff val="80000"/>
          </a:schemeClr>
        </a:solidFill>
      </dgm:spPr>
    </dgm:pt>
    <dgm:pt modelId="{E2165E95-EBD9-4A49-BBCE-F6FB7D243D5A}" type="pres">
      <dgm:prSet presAssocID="{6AF4484F-3568-CB47-8DB8-2CF1C8708954}" presName="text_3" presStyleLbl="node1" presStyleIdx="2" presStyleCnt="4">
        <dgm:presLayoutVars>
          <dgm:bulletEnabled val="1"/>
        </dgm:presLayoutVars>
      </dgm:prSet>
      <dgm:spPr/>
    </dgm:pt>
    <dgm:pt modelId="{D6A12FF5-0063-744C-85B9-87331B57F94A}" type="pres">
      <dgm:prSet presAssocID="{6AF4484F-3568-CB47-8DB8-2CF1C8708954}" presName="accent_3" presStyleCnt="0"/>
      <dgm:spPr/>
    </dgm:pt>
    <dgm:pt modelId="{B3EB7314-1465-1B42-A245-AE0C0E285245}" type="pres">
      <dgm:prSet presAssocID="{6AF4484F-3568-CB47-8DB8-2CF1C8708954}" presName="accentRepeatNode" presStyleLbl="solidFgAcc1" presStyleIdx="2" presStyleCnt="4"/>
      <dgm:spPr>
        <a:solidFill>
          <a:schemeClr val="accent3">
            <a:lumMod val="20000"/>
            <a:lumOff val="80000"/>
          </a:schemeClr>
        </a:solidFill>
      </dgm:spPr>
    </dgm:pt>
    <dgm:pt modelId="{6A9547CA-6F01-574A-B099-2B9E81D73D79}" type="pres">
      <dgm:prSet presAssocID="{2579C011-6887-9143-A887-36E4B529EAC1}" presName="text_4" presStyleLbl="node1" presStyleIdx="3" presStyleCnt="4">
        <dgm:presLayoutVars>
          <dgm:bulletEnabled val="1"/>
        </dgm:presLayoutVars>
      </dgm:prSet>
      <dgm:spPr/>
    </dgm:pt>
    <dgm:pt modelId="{603DA76E-9B0A-D342-892F-91A6CD485277}" type="pres">
      <dgm:prSet presAssocID="{2579C011-6887-9143-A887-36E4B529EAC1}" presName="accent_4" presStyleCnt="0"/>
      <dgm:spPr/>
    </dgm:pt>
    <dgm:pt modelId="{A81FBDF2-8BEB-2840-B90E-2E3B507FCECF}" type="pres">
      <dgm:prSet presAssocID="{2579C011-6887-9143-A887-36E4B529EAC1}" presName="accentRepeatNode" presStyleLbl="solidFgAcc1" presStyleIdx="3" presStyleCnt="4"/>
      <dgm:spPr>
        <a:solidFill>
          <a:schemeClr val="accent3">
            <a:lumMod val="20000"/>
            <a:lumOff val="80000"/>
          </a:schemeClr>
        </a:solidFill>
      </dgm:spPr>
    </dgm:pt>
  </dgm:ptLst>
  <dgm:cxnLst>
    <dgm:cxn modelId="{099C4407-724E-CA4E-BD59-18F920145609}" type="presOf" srcId="{3EB4D062-D49B-584D-ACE4-57A4938D71DE}" destId="{F05092FA-BB6D-5744-9DC3-795AC4873C3E}" srcOrd="0" destOrd="0" presId="urn:microsoft.com/office/officeart/2008/layout/VerticalCurvedList"/>
    <dgm:cxn modelId="{721A2F17-C1AF-B54B-92A1-4DBC0909F236}" srcId="{C572217F-3A7A-614B-92AE-203B107941BB}" destId="{A05147D2-9F02-9B42-9970-78207F7A8BFE}" srcOrd="0" destOrd="0" parTransId="{6C7ACA71-D9AC-7740-A105-4C720583D463}" sibTransId="{9479CBD8-D2D0-D14A-BA25-A9E343487465}"/>
    <dgm:cxn modelId="{4D2B603B-F860-C344-804E-B9618C9CC7F6}" type="presOf" srcId="{C572217F-3A7A-614B-92AE-203B107941BB}" destId="{1517E6D8-AAB4-2147-8C68-D31F4A5AFA70}" srcOrd="0" destOrd="0" presId="urn:microsoft.com/office/officeart/2008/layout/VerticalCurvedList"/>
    <dgm:cxn modelId="{8ECED045-5173-2D46-9033-B92FD044AC89}" srcId="{C572217F-3A7A-614B-92AE-203B107941BB}" destId="{3EB4D062-D49B-584D-ACE4-57A4938D71DE}" srcOrd="1" destOrd="0" parTransId="{885B0E70-F325-364E-BE15-C1B31B1D1794}" sibTransId="{2765485D-5A87-7E4E-AA80-AA6A6BCD80ED}"/>
    <dgm:cxn modelId="{778F8980-81AC-7841-B4E1-E10A44CB57A7}" type="presOf" srcId="{9479CBD8-D2D0-D14A-BA25-A9E343487465}" destId="{5F7B1A73-FD40-0F48-B357-2BE02830C68C}" srcOrd="0" destOrd="0" presId="urn:microsoft.com/office/officeart/2008/layout/VerticalCurvedList"/>
    <dgm:cxn modelId="{DE598B94-1043-614D-B186-93FADF2B5C61}" type="presOf" srcId="{2579C011-6887-9143-A887-36E4B529EAC1}" destId="{6A9547CA-6F01-574A-B099-2B9E81D73D79}" srcOrd="0" destOrd="0" presId="urn:microsoft.com/office/officeart/2008/layout/VerticalCurvedList"/>
    <dgm:cxn modelId="{F0BE3BA2-D4D6-644A-AB39-1A27007FA212}" srcId="{C572217F-3A7A-614B-92AE-203B107941BB}" destId="{6AF4484F-3568-CB47-8DB8-2CF1C8708954}" srcOrd="2" destOrd="0" parTransId="{FAAD5396-3A93-E245-B5F0-3B2F2440B8F2}" sibTransId="{1D2D8017-2D15-9149-8CB4-950542831737}"/>
    <dgm:cxn modelId="{9EB0FCA4-3548-BC42-87D2-5A29A38F57DA}" type="presOf" srcId="{6AF4484F-3568-CB47-8DB8-2CF1C8708954}" destId="{E2165E95-EBD9-4A49-BBCE-F6FB7D243D5A}" srcOrd="0" destOrd="0" presId="urn:microsoft.com/office/officeart/2008/layout/VerticalCurvedList"/>
    <dgm:cxn modelId="{A785E7AB-E714-E645-8229-B0FC6C03D447}" type="presOf" srcId="{A05147D2-9F02-9B42-9970-78207F7A8BFE}" destId="{F8B22526-3452-2144-91EA-5D314AA2012D}" srcOrd="0" destOrd="0" presId="urn:microsoft.com/office/officeart/2008/layout/VerticalCurvedList"/>
    <dgm:cxn modelId="{1EEBA9E3-AD9E-DB4D-AA83-F3DD8CA6A2BA}" srcId="{C572217F-3A7A-614B-92AE-203B107941BB}" destId="{2579C011-6887-9143-A887-36E4B529EAC1}" srcOrd="3" destOrd="0" parTransId="{41CEA482-5594-B24F-B047-F2C19EEB2B28}" sibTransId="{BEF607FB-21B3-B349-BADA-251CE351D034}"/>
    <dgm:cxn modelId="{69A4726D-3ECD-B44A-ADC7-BE0A77DB11F9}" type="presParOf" srcId="{1517E6D8-AAB4-2147-8C68-D31F4A5AFA70}" destId="{449ED45F-228C-6C42-AE4A-B29CF7CA2DF8}" srcOrd="0" destOrd="0" presId="urn:microsoft.com/office/officeart/2008/layout/VerticalCurvedList"/>
    <dgm:cxn modelId="{05D23EFF-F968-004C-99C0-08ADE085A49C}" type="presParOf" srcId="{449ED45F-228C-6C42-AE4A-B29CF7CA2DF8}" destId="{F2D4FE7B-EC32-2A4A-B34D-FAAEACABE9AB}" srcOrd="0" destOrd="0" presId="urn:microsoft.com/office/officeart/2008/layout/VerticalCurvedList"/>
    <dgm:cxn modelId="{53F002BF-A583-3F4C-8BBF-0DC635F52010}" type="presParOf" srcId="{F2D4FE7B-EC32-2A4A-B34D-FAAEACABE9AB}" destId="{E46FF76C-9A7F-C54D-8725-54AC43B1C0FA}" srcOrd="0" destOrd="0" presId="urn:microsoft.com/office/officeart/2008/layout/VerticalCurvedList"/>
    <dgm:cxn modelId="{5E36237F-0F73-994B-98A2-CE027E93B2AE}" type="presParOf" srcId="{F2D4FE7B-EC32-2A4A-B34D-FAAEACABE9AB}" destId="{5F7B1A73-FD40-0F48-B357-2BE02830C68C}" srcOrd="1" destOrd="0" presId="urn:microsoft.com/office/officeart/2008/layout/VerticalCurvedList"/>
    <dgm:cxn modelId="{F6E80D53-BBF9-9343-AB4D-E3726D00EB43}" type="presParOf" srcId="{F2D4FE7B-EC32-2A4A-B34D-FAAEACABE9AB}" destId="{46969E80-44C3-8849-92AA-189BFD6A77DD}" srcOrd="2" destOrd="0" presId="urn:microsoft.com/office/officeart/2008/layout/VerticalCurvedList"/>
    <dgm:cxn modelId="{DBB170E7-4AA9-A047-95F9-89A4DDF8626F}" type="presParOf" srcId="{F2D4FE7B-EC32-2A4A-B34D-FAAEACABE9AB}" destId="{97AC4CD6-F579-BF4E-ABAC-D659CE89EBD1}" srcOrd="3" destOrd="0" presId="urn:microsoft.com/office/officeart/2008/layout/VerticalCurvedList"/>
    <dgm:cxn modelId="{6E891ADE-F952-FF4A-874C-CF8A0E46BE65}" type="presParOf" srcId="{449ED45F-228C-6C42-AE4A-B29CF7CA2DF8}" destId="{F8B22526-3452-2144-91EA-5D314AA2012D}" srcOrd="1" destOrd="0" presId="urn:microsoft.com/office/officeart/2008/layout/VerticalCurvedList"/>
    <dgm:cxn modelId="{37976D13-DF4C-DE4A-A3A3-2E2224018EED}" type="presParOf" srcId="{449ED45F-228C-6C42-AE4A-B29CF7CA2DF8}" destId="{0A36559A-993E-2749-8ED2-52849BC03226}" srcOrd="2" destOrd="0" presId="urn:microsoft.com/office/officeart/2008/layout/VerticalCurvedList"/>
    <dgm:cxn modelId="{AD7FBA15-E2C5-384B-8A06-DD6ECB933A97}" type="presParOf" srcId="{0A36559A-993E-2749-8ED2-52849BC03226}" destId="{AD918C94-04B3-A64C-9D40-FA955ADAB662}" srcOrd="0" destOrd="0" presId="urn:microsoft.com/office/officeart/2008/layout/VerticalCurvedList"/>
    <dgm:cxn modelId="{665B86D0-58AE-644F-9EC9-B8058FF2249F}" type="presParOf" srcId="{449ED45F-228C-6C42-AE4A-B29CF7CA2DF8}" destId="{F05092FA-BB6D-5744-9DC3-795AC4873C3E}" srcOrd="3" destOrd="0" presId="urn:microsoft.com/office/officeart/2008/layout/VerticalCurvedList"/>
    <dgm:cxn modelId="{E2249E93-95CE-4241-B513-D53455EDF246}" type="presParOf" srcId="{449ED45F-228C-6C42-AE4A-B29CF7CA2DF8}" destId="{15248FF0-AF12-5A4D-85D4-E97898E7E34D}" srcOrd="4" destOrd="0" presId="urn:microsoft.com/office/officeart/2008/layout/VerticalCurvedList"/>
    <dgm:cxn modelId="{165AA5CE-D895-5A41-ABEC-ABDB3C4B7B6C}" type="presParOf" srcId="{15248FF0-AF12-5A4D-85D4-E97898E7E34D}" destId="{C2114ACA-84EF-BA45-AB07-36F150CBA661}" srcOrd="0" destOrd="0" presId="urn:microsoft.com/office/officeart/2008/layout/VerticalCurvedList"/>
    <dgm:cxn modelId="{3DC6964F-C90E-FA4E-84E3-EC0CB7963F01}" type="presParOf" srcId="{449ED45F-228C-6C42-AE4A-B29CF7CA2DF8}" destId="{E2165E95-EBD9-4A49-BBCE-F6FB7D243D5A}" srcOrd="5" destOrd="0" presId="urn:microsoft.com/office/officeart/2008/layout/VerticalCurvedList"/>
    <dgm:cxn modelId="{B53A0B5F-907C-244E-80CD-22CA533CCB26}" type="presParOf" srcId="{449ED45F-228C-6C42-AE4A-B29CF7CA2DF8}" destId="{D6A12FF5-0063-744C-85B9-87331B57F94A}" srcOrd="6" destOrd="0" presId="urn:microsoft.com/office/officeart/2008/layout/VerticalCurvedList"/>
    <dgm:cxn modelId="{F356FE8C-8774-BA45-80EB-1F7474F0DE7F}" type="presParOf" srcId="{D6A12FF5-0063-744C-85B9-87331B57F94A}" destId="{B3EB7314-1465-1B42-A245-AE0C0E285245}" srcOrd="0" destOrd="0" presId="urn:microsoft.com/office/officeart/2008/layout/VerticalCurvedList"/>
    <dgm:cxn modelId="{C252B642-3064-9847-85A9-5181D412B941}" type="presParOf" srcId="{449ED45F-228C-6C42-AE4A-B29CF7CA2DF8}" destId="{6A9547CA-6F01-574A-B099-2B9E81D73D79}" srcOrd="7" destOrd="0" presId="urn:microsoft.com/office/officeart/2008/layout/VerticalCurvedList"/>
    <dgm:cxn modelId="{87400283-8A4E-5941-AD1D-7DE961CD1525}" type="presParOf" srcId="{449ED45F-228C-6C42-AE4A-B29CF7CA2DF8}" destId="{603DA76E-9B0A-D342-892F-91A6CD485277}" srcOrd="8" destOrd="0" presId="urn:microsoft.com/office/officeart/2008/layout/VerticalCurvedList"/>
    <dgm:cxn modelId="{FB4A02FE-A16E-604C-858E-0B6D6F0632B8}" type="presParOf" srcId="{603DA76E-9B0A-D342-892F-91A6CD485277}" destId="{A81FBDF2-8BEB-2840-B90E-2E3B507FCECF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7B1A73-FD40-0F48-B357-2BE02830C68C}">
      <dsp:nvSpPr>
        <dsp:cNvPr id="0" name=""/>
        <dsp:cNvSpPr/>
      </dsp:nvSpPr>
      <dsp:spPr>
        <a:xfrm>
          <a:off x="-5851951" y="-786917"/>
          <a:ext cx="6966772" cy="6966772"/>
        </a:xfrm>
        <a:prstGeom prst="blockArc">
          <a:avLst>
            <a:gd name="adj1" fmla="val 18900000"/>
            <a:gd name="adj2" fmla="val 2700000"/>
            <a:gd name="adj3" fmla="val 310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8B22526-3452-2144-91EA-5D314AA2012D}">
      <dsp:nvSpPr>
        <dsp:cNvPr id="0" name=""/>
        <dsp:cNvSpPr/>
      </dsp:nvSpPr>
      <dsp:spPr>
        <a:xfrm>
          <a:off x="583520" y="397898"/>
          <a:ext cx="9376760" cy="796210"/>
        </a:xfrm>
        <a:prstGeom prst="rect">
          <a:avLst/>
        </a:prstGeom>
        <a:solidFill>
          <a:schemeClr val="accent5">
            <a:lumMod val="40000"/>
            <a:lumOff val="6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1992" tIns="109220" rIns="109220" bIns="109220" numCol="1" spcCol="1270" anchor="ctr" anchorCtr="0">
          <a:noAutofit/>
        </a:bodyPr>
        <a:lstStyle/>
        <a:p>
          <a:pPr marL="0" lvl="0" indent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 dirty="0">
              <a:solidFill>
                <a:schemeClr val="tx1">
                  <a:lumMod val="75000"/>
                </a:schemeClr>
              </a:solidFill>
            </a:rPr>
            <a:t>CSV FILE IMPORT</a:t>
          </a:r>
        </a:p>
      </dsp:txBody>
      <dsp:txXfrm>
        <a:off x="583520" y="397898"/>
        <a:ext cx="9376760" cy="796210"/>
      </dsp:txXfrm>
    </dsp:sp>
    <dsp:sp modelId="{AD918C94-04B3-A64C-9D40-FA955ADAB662}">
      <dsp:nvSpPr>
        <dsp:cNvPr id="0" name=""/>
        <dsp:cNvSpPr/>
      </dsp:nvSpPr>
      <dsp:spPr>
        <a:xfrm>
          <a:off x="85888" y="298371"/>
          <a:ext cx="995263" cy="995263"/>
        </a:xfrm>
        <a:prstGeom prst="ellipse">
          <a:avLst/>
        </a:prstGeom>
        <a:solidFill>
          <a:schemeClr val="accent3">
            <a:lumMod val="20000"/>
            <a:lumOff val="8000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05092FA-BB6D-5744-9DC3-795AC4873C3E}">
      <dsp:nvSpPr>
        <dsp:cNvPr id="0" name=""/>
        <dsp:cNvSpPr/>
      </dsp:nvSpPr>
      <dsp:spPr>
        <a:xfrm>
          <a:off x="1040005" y="1592420"/>
          <a:ext cx="8920274" cy="796210"/>
        </a:xfrm>
        <a:prstGeom prst="rect">
          <a:avLst/>
        </a:prstGeom>
        <a:solidFill>
          <a:schemeClr val="accent5">
            <a:lumMod val="40000"/>
            <a:lumOff val="6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1992" tIns="109220" rIns="109220" bIns="109220" numCol="1" spcCol="1270" anchor="ctr" anchorCtr="0">
          <a:noAutofit/>
        </a:bodyPr>
        <a:lstStyle/>
        <a:p>
          <a:pPr marL="0" lvl="0" indent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 dirty="0">
              <a:solidFill>
                <a:schemeClr val="tx1">
                  <a:lumMod val="75000"/>
                </a:schemeClr>
              </a:solidFill>
            </a:rPr>
            <a:t>FTP VIA JUPYTER NOTEBOOK</a:t>
          </a:r>
        </a:p>
      </dsp:txBody>
      <dsp:txXfrm>
        <a:off x="1040005" y="1592420"/>
        <a:ext cx="8920274" cy="796210"/>
      </dsp:txXfrm>
    </dsp:sp>
    <dsp:sp modelId="{C2114ACA-84EF-BA45-AB07-36F150CBA661}">
      <dsp:nvSpPr>
        <dsp:cNvPr id="0" name=""/>
        <dsp:cNvSpPr/>
      </dsp:nvSpPr>
      <dsp:spPr>
        <a:xfrm>
          <a:off x="542374" y="1492894"/>
          <a:ext cx="995263" cy="995263"/>
        </a:xfrm>
        <a:prstGeom prst="ellipse">
          <a:avLst/>
        </a:prstGeom>
        <a:solidFill>
          <a:schemeClr val="accent3">
            <a:lumMod val="20000"/>
            <a:lumOff val="8000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2165E95-EBD9-4A49-BBCE-F6FB7D243D5A}">
      <dsp:nvSpPr>
        <dsp:cNvPr id="0" name=""/>
        <dsp:cNvSpPr/>
      </dsp:nvSpPr>
      <dsp:spPr>
        <a:xfrm>
          <a:off x="1040005" y="2786943"/>
          <a:ext cx="8920274" cy="796210"/>
        </a:xfrm>
        <a:prstGeom prst="rect">
          <a:avLst/>
        </a:prstGeom>
        <a:solidFill>
          <a:schemeClr val="accent5">
            <a:lumMod val="40000"/>
            <a:lumOff val="6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1992" tIns="109220" rIns="109220" bIns="109220" numCol="1" spcCol="1270" anchor="ctr" anchorCtr="0">
          <a:noAutofit/>
        </a:bodyPr>
        <a:lstStyle/>
        <a:p>
          <a:pPr marL="0" lvl="0" indent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 dirty="0">
              <a:solidFill>
                <a:schemeClr val="tx1">
                  <a:lumMod val="75000"/>
                </a:schemeClr>
              </a:solidFill>
            </a:rPr>
            <a:t>JSON MULTIPLE FILES</a:t>
          </a:r>
        </a:p>
      </dsp:txBody>
      <dsp:txXfrm>
        <a:off x="1040005" y="2786943"/>
        <a:ext cx="8920274" cy="796210"/>
      </dsp:txXfrm>
    </dsp:sp>
    <dsp:sp modelId="{B3EB7314-1465-1B42-A245-AE0C0E285245}">
      <dsp:nvSpPr>
        <dsp:cNvPr id="0" name=""/>
        <dsp:cNvSpPr/>
      </dsp:nvSpPr>
      <dsp:spPr>
        <a:xfrm>
          <a:off x="542374" y="2687417"/>
          <a:ext cx="995263" cy="995263"/>
        </a:xfrm>
        <a:prstGeom prst="ellipse">
          <a:avLst/>
        </a:prstGeom>
        <a:solidFill>
          <a:schemeClr val="accent3">
            <a:lumMod val="20000"/>
            <a:lumOff val="8000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A9547CA-6F01-574A-B099-2B9E81D73D79}">
      <dsp:nvSpPr>
        <dsp:cNvPr id="0" name=""/>
        <dsp:cNvSpPr/>
      </dsp:nvSpPr>
      <dsp:spPr>
        <a:xfrm>
          <a:off x="583520" y="3981466"/>
          <a:ext cx="9376760" cy="796210"/>
        </a:xfrm>
        <a:prstGeom prst="rect">
          <a:avLst/>
        </a:prstGeom>
        <a:solidFill>
          <a:schemeClr val="accent5">
            <a:lumMod val="40000"/>
            <a:lumOff val="6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1992" tIns="109220" rIns="109220" bIns="109220" numCol="1" spcCol="1270" anchor="ctr" anchorCtr="0">
          <a:noAutofit/>
        </a:bodyPr>
        <a:lstStyle/>
        <a:p>
          <a:pPr marL="0" lvl="0" indent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 dirty="0">
              <a:solidFill>
                <a:schemeClr val="tx1">
                  <a:lumMod val="75000"/>
                </a:schemeClr>
              </a:solidFill>
            </a:rPr>
            <a:t>???ANY OTHER METHOD USED</a:t>
          </a:r>
        </a:p>
      </dsp:txBody>
      <dsp:txXfrm>
        <a:off x="583520" y="3981466"/>
        <a:ext cx="9376760" cy="796210"/>
      </dsp:txXfrm>
    </dsp:sp>
    <dsp:sp modelId="{A81FBDF2-8BEB-2840-B90E-2E3B507FCECF}">
      <dsp:nvSpPr>
        <dsp:cNvPr id="0" name=""/>
        <dsp:cNvSpPr/>
      </dsp:nvSpPr>
      <dsp:spPr>
        <a:xfrm>
          <a:off x="85888" y="3881940"/>
          <a:ext cx="995263" cy="995263"/>
        </a:xfrm>
        <a:prstGeom prst="ellipse">
          <a:avLst/>
        </a:prstGeom>
        <a:solidFill>
          <a:schemeClr val="accent3">
            <a:lumMod val="20000"/>
            <a:lumOff val="8000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533536-0B1C-4113-81A9-88933E6B5E35}" type="datetimeFigureOut">
              <a:rPr lang="en-US" smtClean="0"/>
              <a:t>1/19/19</a:t>
            </a:fld>
            <a:endParaRPr 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B39D4A-42BD-4661-A34B-169B9D4948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9243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DAB2DA-10AE-4BD6-BFC1-534DE09D66C3}" type="datetimeFigureOut">
              <a:rPr lang="en-US" smtClean="0"/>
              <a:t>1/19/19</a:t>
            </a:fld>
            <a:endParaRPr 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81ECDC-7530-4EA9-86FD-4E56342A47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7940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632753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1pPr>
    <a:lvl2pPr marL="816376" algn="l" defTabSz="1632753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2pPr>
    <a:lvl3pPr marL="1632753" algn="l" defTabSz="1632753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3pPr>
    <a:lvl4pPr marL="2449129" algn="l" defTabSz="1632753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4pPr>
    <a:lvl5pPr marL="3265505" algn="l" defTabSz="1632753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5pPr>
    <a:lvl6pPr marL="4081882" algn="l" defTabSz="1632753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6pPr>
    <a:lvl7pPr marL="4898258" algn="l" defTabSz="1632753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7pPr>
    <a:lvl8pPr marL="5714634" algn="l" defTabSz="1632753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8pPr>
    <a:lvl9pPr marL="6531011" algn="l" defTabSz="1632753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81ECDC-7530-4EA9-86FD-4E56342A475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7038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1.png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.xml"/></Relationships>
</file>

<file path=ppt/slideLayouts/_rels/slideLayout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4 Soc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図プレースホルダー 7"/>
          <p:cNvSpPr>
            <a:spLocks noGrp="1"/>
          </p:cNvSpPr>
          <p:nvPr>
            <p:ph type="pic" sz="quarter" idx="10" hasCustomPrompt="1"/>
          </p:nvPr>
        </p:nvSpPr>
        <p:spPr>
          <a:xfrm>
            <a:off x="3967663" y="8707863"/>
            <a:ext cx="765020" cy="76502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9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2842506" y="9472948"/>
            <a:ext cx="3015335" cy="495055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4" name="図プレースホルダー 7"/>
          <p:cNvSpPr>
            <a:spLocks noGrp="1"/>
          </p:cNvSpPr>
          <p:nvPr>
            <p:ph type="pic" sz="quarter" idx="16" hasCustomPrompt="1"/>
          </p:nvPr>
        </p:nvSpPr>
        <p:spPr>
          <a:xfrm>
            <a:off x="7148016" y="8707863"/>
            <a:ext cx="765020" cy="76502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6022859" y="9472948"/>
            <a:ext cx="3015335" cy="495055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6" name="図プレースホルダー 7"/>
          <p:cNvSpPr>
            <a:spLocks noGrp="1"/>
          </p:cNvSpPr>
          <p:nvPr>
            <p:ph type="pic" sz="quarter" idx="18" hasCustomPrompt="1"/>
          </p:nvPr>
        </p:nvSpPr>
        <p:spPr>
          <a:xfrm>
            <a:off x="10328369" y="8707863"/>
            <a:ext cx="765020" cy="76502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7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9203212" y="9472948"/>
            <a:ext cx="3015335" cy="495055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1" name="図プレースホルダー 7"/>
          <p:cNvSpPr>
            <a:spLocks noGrp="1"/>
          </p:cNvSpPr>
          <p:nvPr>
            <p:ph type="pic" sz="quarter" idx="20" hasCustomPrompt="1"/>
          </p:nvPr>
        </p:nvSpPr>
        <p:spPr>
          <a:xfrm>
            <a:off x="13508723" y="8707863"/>
            <a:ext cx="765020" cy="76502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12383566" y="9472948"/>
            <a:ext cx="3015335" cy="495055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8" name="タイトル 1"/>
          <p:cNvSpPr>
            <a:spLocks noGrp="1"/>
          </p:cNvSpPr>
          <p:nvPr>
            <p:ph type="ctrTitle" hasCustomPrompt="1"/>
          </p:nvPr>
        </p:nvSpPr>
        <p:spPr>
          <a:xfrm>
            <a:off x="2266442" y="4288405"/>
            <a:ext cx="13753528" cy="1189757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00000"/>
              </a:lnSpc>
              <a:defRPr sz="7200" spc="1500" baseline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 altLang="ja-JP" dirty="0"/>
              <a:t>TITLE HERE</a:t>
            </a:r>
            <a:endParaRPr lang="en-US" dirty="0"/>
          </a:p>
        </p:txBody>
      </p:sp>
      <p:sp>
        <p:nvSpPr>
          <p:cNvPr id="19" name="サブタイトル 2"/>
          <p:cNvSpPr>
            <a:spLocks noGrp="1"/>
          </p:cNvSpPr>
          <p:nvPr>
            <p:ph type="subTitle" idx="1" hasCustomPrompt="1"/>
          </p:nvPr>
        </p:nvSpPr>
        <p:spPr>
          <a:xfrm>
            <a:off x="2266442" y="5368525"/>
            <a:ext cx="13753528" cy="78531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3200" spc="600" baseline="0">
                <a:solidFill>
                  <a:schemeClr val="bg2">
                    <a:lumMod val="50000"/>
                  </a:schemeClr>
                </a:solidFill>
                <a:latin typeface="+mj-lt"/>
              </a:defRPr>
            </a:lvl1pPr>
            <a:lvl2pPr marL="8163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6327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4491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2655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081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8982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714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65310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ja-JP" dirty="0"/>
              <a:t>SUB TITLE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1350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5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8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3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8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/>
      <p:bldP spid="1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/>
      <p:bldP spid="1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/>
      <p:bldP spid="1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/>
      <p:bldP spid="19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ork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正方形/長方形 11"/>
          <p:cNvSpPr/>
          <p:nvPr userDrawn="1"/>
        </p:nvSpPr>
        <p:spPr>
          <a:xfrm>
            <a:off x="0" y="0"/>
            <a:ext cx="18286413" cy="5953590"/>
          </a:xfrm>
          <a:prstGeom prst="rect">
            <a:avLst/>
          </a:prstGeom>
          <a:solidFill>
            <a:schemeClr val="accent1">
              <a:lumMod val="20000"/>
              <a:lumOff val="8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9" name="正方形/長方形 8"/>
          <p:cNvSpPr/>
          <p:nvPr userDrawn="1"/>
        </p:nvSpPr>
        <p:spPr>
          <a:xfrm>
            <a:off x="0" y="5908584"/>
            <a:ext cx="18286413" cy="4378415"/>
          </a:xfrm>
          <a:prstGeom prst="rect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pic>
        <p:nvPicPr>
          <p:cNvPr id="11" name="図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6368" y="1104847"/>
            <a:ext cx="830480" cy="4192709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pic>
        <p:nvPicPr>
          <p:cNvPr id="3" name="図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4832" y="1180642"/>
            <a:ext cx="1295500" cy="4494754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pic>
        <p:nvPicPr>
          <p:cNvPr id="4" name="図 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8131" y="958035"/>
            <a:ext cx="1678629" cy="4939971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pic>
        <p:nvPicPr>
          <p:cNvPr id="10" name="図 9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876" y="1476823"/>
            <a:ext cx="1446565" cy="4182464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pic>
        <p:nvPicPr>
          <p:cNvPr id="5" name="図 4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2696" y="1090061"/>
            <a:ext cx="1142784" cy="4077159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sp>
        <p:nvSpPr>
          <p:cNvPr id="26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727271" y="6448645"/>
            <a:ext cx="16831870" cy="2459238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5000" spc="6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7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727272" y="8626017"/>
            <a:ext cx="16831870" cy="990111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spc="3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094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750"/>
                            </p:stCondLst>
                            <p:childTnLst>
                              <p:par>
                                <p:cTn id="26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Devic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直線コネクタ 16"/>
          <p:cNvCxnSpPr/>
          <p:nvPr userDrawn="1"/>
        </p:nvCxnSpPr>
        <p:spPr>
          <a:xfrm flipH="1">
            <a:off x="0" y="3253290"/>
            <a:ext cx="18286413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図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7531" y="868025"/>
            <a:ext cx="5715635" cy="8126678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286" y="3834097"/>
            <a:ext cx="2533388" cy="5160606"/>
          </a:xfrm>
          <a:prstGeom prst="rect">
            <a:avLst/>
          </a:prstGeom>
        </p:spPr>
      </p:pic>
      <p:sp>
        <p:nvSpPr>
          <p:cNvPr id="8" name="図プレースホルダー 7"/>
          <p:cNvSpPr>
            <a:spLocks noGrp="1"/>
          </p:cNvSpPr>
          <p:nvPr>
            <p:ph type="pic" sz="quarter" idx="12" hasCustomPrompt="1"/>
          </p:nvPr>
        </p:nvSpPr>
        <p:spPr>
          <a:xfrm>
            <a:off x="1048686" y="4501463"/>
            <a:ext cx="2160588" cy="3825875"/>
          </a:xfr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2" name="図プレースホルダー 11"/>
          <p:cNvSpPr>
            <a:spLocks noGrp="1"/>
          </p:cNvSpPr>
          <p:nvPr>
            <p:ph type="pic" sz="quarter" idx="13" hasCustomPrompt="1"/>
          </p:nvPr>
        </p:nvSpPr>
        <p:spPr>
          <a:xfrm>
            <a:off x="3456428" y="1646033"/>
            <a:ext cx="4937841" cy="6570663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9098201" y="1273071"/>
            <a:ext cx="8730970" cy="1988119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0" name="ホームベース 19"/>
          <p:cNvSpPr/>
          <p:nvPr userDrawn="1"/>
        </p:nvSpPr>
        <p:spPr>
          <a:xfrm>
            <a:off x="9158564" y="3719405"/>
            <a:ext cx="479695" cy="359473"/>
          </a:xfrm>
          <a:prstGeom prst="homePlat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9638261" y="4102749"/>
            <a:ext cx="8190910" cy="189584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3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9638261" y="3523320"/>
            <a:ext cx="8190910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5" name="ホームベース 24"/>
          <p:cNvSpPr/>
          <p:nvPr userDrawn="1"/>
        </p:nvSpPr>
        <p:spPr>
          <a:xfrm>
            <a:off x="9158564" y="6361320"/>
            <a:ext cx="479695" cy="359473"/>
          </a:xfrm>
          <a:prstGeom prst="homePlat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9638261" y="6744664"/>
            <a:ext cx="8190910" cy="189584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8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9638261" y="6165235"/>
            <a:ext cx="8190910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6700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50"/>
                            </p:stCondLst>
                            <p:childTnLst>
                              <p:par>
                                <p:cTn id="28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50"/>
                            </p:stCondLst>
                            <p:childTnLst>
                              <p:par>
                                <p:cTn id="41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  <p:bldP spid="19" grpId="0">
        <p:tmplLst>
          <p:tmpl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 animBg="1"/>
      <p:bldP spid="21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 animBg="1"/>
      <p:bldP spid="27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Devic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正方形/長方形 15"/>
          <p:cNvSpPr/>
          <p:nvPr userDrawn="1"/>
        </p:nvSpPr>
        <p:spPr>
          <a:xfrm>
            <a:off x="0" y="5323520"/>
            <a:ext cx="18286413" cy="1350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図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7531" y="868025"/>
            <a:ext cx="5715635" cy="8126678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286" y="3834097"/>
            <a:ext cx="2533388" cy="5160606"/>
          </a:xfrm>
          <a:prstGeom prst="rect">
            <a:avLst/>
          </a:prstGeom>
        </p:spPr>
      </p:pic>
      <p:sp>
        <p:nvSpPr>
          <p:cNvPr id="8" name="図プレースホルダー 7"/>
          <p:cNvSpPr>
            <a:spLocks noGrp="1"/>
          </p:cNvSpPr>
          <p:nvPr>
            <p:ph type="pic" sz="quarter" idx="12" hasCustomPrompt="1"/>
          </p:nvPr>
        </p:nvSpPr>
        <p:spPr>
          <a:xfrm>
            <a:off x="1048686" y="4501463"/>
            <a:ext cx="2160588" cy="3825875"/>
          </a:xfr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2" name="図プレースホルダー 11"/>
          <p:cNvSpPr>
            <a:spLocks noGrp="1"/>
          </p:cNvSpPr>
          <p:nvPr>
            <p:ph type="pic" sz="quarter" idx="13" hasCustomPrompt="1"/>
          </p:nvPr>
        </p:nvSpPr>
        <p:spPr>
          <a:xfrm>
            <a:off x="3456428" y="1646033"/>
            <a:ext cx="4937841" cy="6570663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9008191" y="5413530"/>
            <a:ext cx="8505945" cy="1088019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9038278" y="6763679"/>
            <a:ext cx="8520863" cy="202522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9897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50"/>
                            </p:stCondLst>
                            <p:childTnLst>
                              <p:par>
                                <p:cTn id="28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8" grpId="0"/>
      <p:bldP spid="12" grpId="0"/>
      <p:bldP spid="18" grpId="0">
        <p:tmplLst>
          <p:tmpl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>
        <p:tmplLst>
          <p:tmpl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C and iPh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直線コネクタ 16"/>
          <p:cNvCxnSpPr/>
          <p:nvPr userDrawn="1"/>
        </p:nvCxnSpPr>
        <p:spPr>
          <a:xfrm flipH="1">
            <a:off x="0" y="4775560"/>
            <a:ext cx="18286413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10988412" y="1993151"/>
            <a:ext cx="6840760" cy="279031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図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6763" y="1700461"/>
            <a:ext cx="7911618" cy="6409096"/>
          </a:xfrm>
          <a:prstGeom prst="rect">
            <a:avLst/>
          </a:prstGeom>
        </p:spPr>
      </p:pic>
      <p:sp>
        <p:nvSpPr>
          <p:cNvPr id="13" name="図プレースホルダー 8"/>
          <p:cNvSpPr>
            <a:spLocks noGrp="1"/>
          </p:cNvSpPr>
          <p:nvPr>
            <p:ph type="pic" sz="quarter" idx="13" hasCustomPrompt="1"/>
          </p:nvPr>
        </p:nvSpPr>
        <p:spPr>
          <a:xfrm>
            <a:off x="3097428" y="1970491"/>
            <a:ext cx="7335815" cy="4056234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pic>
        <p:nvPicPr>
          <p:cNvPr id="14" name="図 1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413" y="4128186"/>
            <a:ext cx="2044962" cy="4165664"/>
          </a:xfrm>
          <a:prstGeom prst="rect">
            <a:avLst/>
          </a:prstGeom>
        </p:spPr>
      </p:pic>
      <p:sp>
        <p:nvSpPr>
          <p:cNvPr id="15" name="図プレースホルダー 8"/>
          <p:cNvSpPr>
            <a:spLocks noGrp="1"/>
          </p:cNvSpPr>
          <p:nvPr>
            <p:ph type="pic" sz="quarter" idx="12" hasCustomPrompt="1"/>
          </p:nvPr>
        </p:nvSpPr>
        <p:spPr>
          <a:xfrm>
            <a:off x="1097026" y="4658443"/>
            <a:ext cx="1709737" cy="310515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10988411" y="4905010"/>
            <a:ext cx="6840759" cy="3523856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3482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50"/>
                            </p:stCondLst>
                            <p:childTnLst>
                              <p:par>
                                <p:cTn id="28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>
        <p:tmplLst>
          <p:tmpl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/>
      <p:bldP spid="15" grpId="0"/>
      <p:bldP spid="20" grpId="0">
        <p:tmplLst>
          <p:tmpl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l Devi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正方形/長方形 15"/>
          <p:cNvSpPr/>
          <p:nvPr userDrawn="1"/>
        </p:nvSpPr>
        <p:spPr>
          <a:xfrm>
            <a:off x="0" y="6043600"/>
            <a:ext cx="18286413" cy="20702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図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076" y="462980"/>
            <a:ext cx="7911618" cy="6409096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8231" y="1425361"/>
            <a:ext cx="3830770" cy="5446715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5226" y="2706412"/>
            <a:ext cx="2044962" cy="4165664"/>
          </a:xfrm>
          <a:prstGeom prst="rect">
            <a:avLst/>
          </a:prstGeom>
        </p:spPr>
      </p:pic>
      <p:sp>
        <p:nvSpPr>
          <p:cNvPr id="9" name="図プレースホルダー 8"/>
          <p:cNvSpPr>
            <a:spLocks noGrp="1"/>
          </p:cNvSpPr>
          <p:nvPr>
            <p:ph type="pic" sz="quarter" idx="12" hasCustomPrompt="1"/>
          </p:nvPr>
        </p:nvSpPr>
        <p:spPr>
          <a:xfrm>
            <a:off x="2862839" y="3236669"/>
            <a:ext cx="1709737" cy="310515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0" name="図プレースホルダー 8"/>
          <p:cNvSpPr>
            <a:spLocks noGrp="1"/>
          </p:cNvSpPr>
          <p:nvPr>
            <p:ph type="pic" sz="quarter" idx="13" hasCustomPrompt="1"/>
          </p:nvPr>
        </p:nvSpPr>
        <p:spPr>
          <a:xfrm>
            <a:off x="4957741" y="733010"/>
            <a:ext cx="7335815" cy="4056234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1" name="図プレースホルダー 8"/>
          <p:cNvSpPr>
            <a:spLocks noGrp="1"/>
          </p:cNvSpPr>
          <p:nvPr>
            <p:ph type="pic" sz="quarter" idx="14" hasCustomPrompt="1"/>
          </p:nvPr>
        </p:nvSpPr>
        <p:spPr>
          <a:xfrm>
            <a:off x="12743606" y="1948145"/>
            <a:ext cx="3285365" cy="441049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2048729" y="6980806"/>
            <a:ext cx="14188955" cy="1088019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4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1514859" y="8248845"/>
            <a:ext cx="15256695" cy="1170130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0974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50"/>
                            </p:stCondLst>
                            <p:childTnLst>
                              <p:par>
                                <p:cTn id="3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9" grpId="0"/>
      <p:bldP spid="10" grpId="0"/>
      <p:bldP spid="11" grpId="0"/>
      <p:bldP spid="13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Til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図プレースホルダー 4"/>
          <p:cNvSpPr>
            <a:spLocks noGrp="1"/>
          </p:cNvSpPr>
          <p:nvPr>
            <p:ph type="pic" sz="quarter" idx="16" hasCustomPrompt="1"/>
          </p:nvPr>
        </p:nvSpPr>
        <p:spPr>
          <a:xfrm>
            <a:off x="2932154" y="3883722"/>
            <a:ext cx="2474913" cy="2474913"/>
          </a:xfrm>
          <a:solidFill>
            <a:schemeClr val="accent1">
              <a:lumMod val="60000"/>
              <a:lumOff val="40000"/>
            </a:schemeClr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0" name="図プレースホルダー 4"/>
          <p:cNvSpPr>
            <a:spLocks noGrp="1"/>
          </p:cNvSpPr>
          <p:nvPr>
            <p:ph type="pic" sz="quarter" idx="17" hasCustomPrompt="1"/>
          </p:nvPr>
        </p:nvSpPr>
        <p:spPr>
          <a:xfrm>
            <a:off x="5407429" y="3883722"/>
            <a:ext cx="2474913" cy="2474913"/>
          </a:xfrm>
          <a:solidFill>
            <a:schemeClr val="accent1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5" name="図プレースホルダー 4"/>
          <p:cNvSpPr>
            <a:spLocks noGrp="1"/>
          </p:cNvSpPr>
          <p:nvPr>
            <p:ph type="pic" sz="quarter" idx="22" hasCustomPrompt="1"/>
          </p:nvPr>
        </p:nvSpPr>
        <p:spPr>
          <a:xfrm>
            <a:off x="7882704" y="6358635"/>
            <a:ext cx="2474913" cy="2474913"/>
          </a:xfrm>
          <a:solidFill>
            <a:schemeClr val="accent1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9" name="図プレースホルダー 4"/>
          <p:cNvSpPr>
            <a:spLocks noGrp="1"/>
          </p:cNvSpPr>
          <p:nvPr>
            <p:ph type="pic" sz="quarter" idx="26" hasCustomPrompt="1"/>
          </p:nvPr>
        </p:nvSpPr>
        <p:spPr>
          <a:xfrm>
            <a:off x="457241" y="3883360"/>
            <a:ext cx="2474913" cy="2474913"/>
          </a:xfrm>
          <a:solidFill>
            <a:schemeClr val="accent1"/>
          </a:solidFill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20" name="図プレースホルダー 4"/>
          <p:cNvSpPr>
            <a:spLocks noGrp="1"/>
          </p:cNvSpPr>
          <p:nvPr>
            <p:ph type="pic" sz="quarter" idx="27" hasCustomPrompt="1"/>
          </p:nvPr>
        </p:nvSpPr>
        <p:spPr>
          <a:xfrm>
            <a:off x="2932516" y="1408085"/>
            <a:ext cx="2474913" cy="2474913"/>
          </a:xfrm>
          <a:solidFill>
            <a:schemeClr val="accent1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</a:p>
          <a:p>
            <a:r>
              <a:rPr kumimoji="1" lang="en-US" altLang="ja-JP" dirty="0"/>
              <a:t>(or blank)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21" name="図プレースホルダー 4"/>
          <p:cNvSpPr>
            <a:spLocks noGrp="1"/>
          </p:cNvSpPr>
          <p:nvPr>
            <p:ph type="pic" sz="quarter" idx="28" hasCustomPrompt="1"/>
          </p:nvPr>
        </p:nvSpPr>
        <p:spPr>
          <a:xfrm>
            <a:off x="5407791" y="1408085"/>
            <a:ext cx="2474913" cy="2474913"/>
          </a:xfrm>
          <a:solidFill>
            <a:schemeClr val="accent1">
              <a:lumMod val="60000"/>
              <a:lumOff val="40000"/>
            </a:schemeClr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22" name="図プレースホルダー 4"/>
          <p:cNvSpPr>
            <a:spLocks noGrp="1"/>
          </p:cNvSpPr>
          <p:nvPr>
            <p:ph type="pic" sz="quarter" idx="29" hasCustomPrompt="1"/>
          </p:nvPr>
        </p:nvSpPr>
        <p:spPr>
          <a:xfrm>
            <a:off x="7883066" y="1408085"/>
            <a:ext cx="2474913" cy="2474913"/>
          </a:xfrm>
          <a:solidFill>
            <a:schemeClr val="accent1">
              <a:lumMod val="75000"/>
            </a:schemeClr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23" name="図プレースホルダー 4"/>
          <p:cNvSpPr>
            <a:spLocks noGrp="1"/>
          </p:cNvSpPr>
          <p:nvPr>
            <p:ph type="pic" sz="quarter" idx="30" hasCustomPrompt="1"/>
          </p:nvPr>
        </p:nvSpPr>
        <p:spPr>
          <a:xfrm>
            <a:off x="10358341" y="1408447"/>
            <a:ext cx="2474913" cy="2474913"/>
          </a:xfrm>
          <a:solidFill>
            <a:schemeClr val="accent1">
              <a:lumMod val="60000"/>
              <a:lumOff val="40000"/>
            </a:schemeClr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27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8152734" y="4032082"/>
            <a:ext cx="9451050" cy="1106572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8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8153096" y="5008485"/>
            <a:ext cx="9496055" cy="108012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0" name="図プレースホルダー 4"/>
          <p:cNvSpPr>
            <a:spLocks noGrp="1"/>
          </p:cNvSpPr>
          <p:nvPr>
            <p:ph type="pic" sz="quarter" idx="33" hasCustomPrompt="1"/>
          </p:nvPr>
        </p:nvSpPr>
        <p:spPr>
          <a:xfrm>
            <a:off x="2932154" y="6358635"/>
            <a:ext cx="2474913" cy="2474913"/>
          </a:xfrm>
          <a:solidFill>
            <a:schemeClr val="accent1">
              <a:lumMod val="75000"/>
            </a:schemeClr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31" name="図プレースホルダー 4"/>
          <p:cNvSpPr>
            <a:spLocks noGrp="1"/>
          </p:cNvSpPr>
          <p:nvPr>
            <p:ph type="pic" sz="quarter" idx="34" hasCustomPrompt="1"/>
          </p:nvPr>
        </p:nvSpPr>
        <p:spPr>
          <a:xfrm>
            <a:off x="5407429" y="6358635"/>
            <a:ext cx="2474913" cy="2474913"/>
          </a:xfrm>
          <a:solidFill>
            <a:schemeClr val="accent1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32" name="図プレースホルダー 4"/>
          <p:cNvSpPr>
            <a:spLocks noGrp="1"/>
          </p:cNvSpPr>
          <p:nvPr>
            <p:ph type="pic" sz="quarter" idx="35" hasCustomPrompt="1"/>
          </p:nvPr>
        </p:nvSpPr>
        <p:spPr>
          <a:xfrm>
            <a:off x="15308891" y="6358635"/>
            <a:ext cx="2474913" cy="2474913"/>
          </a:xfrm>
          <a:solidFill>
            <a:schemeClr val="accent1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33" name="図プレースホルダー 4"/>
          <p:cNvSpPr>
            <a:spLocks noGrp="1"/>
          </p:cNvSpPr>
          <p:nvPr>
            <p:ph type="pic" sz="quarter" idx="36" hasCustomPrompt="1"/>
          </p:nvPr>
        </p:nvSpPr>
        <p:spPr>
          <a:xfrm>
            <a:off x="10358341" y="6358635"/>
            <a:ext cx="2474913" cy="2474913"/>
          </a:xfrm>
          <a:solidFill>
            <a:schemeClr val="accent1">
              <a:lumMod val="20000"/>
              <a:lumOff val="80000"/>
            </a:schemeClr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34" name="図プレースホルダー 4"/>
          <p:cNvSpPr>
            <a:spLocks noGrp="1"/>
          </p:cNvSpPr>
          <p:nvPr>
            <p:ph type="pic" sz="quarter" idx="37" hasCustomPrompt="1"/>
          </p:nvPr>
        </p:nvSpPr>
        <p:spPr>
          <a:xfrm>
            <a:off x="12833616" y="6358635"/>
            <a:ext cx="2474913" cy="2474913"/>
          </a:xfrm>
          <a:solidFill>
            <a:schemeClr val="accent1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88987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700"/>
                            </p:stCondLst>
                            <p:childTnLst>
                              <p:par>
                                <p:cTn id="45" presetID="2" presetClass="entr" presetSubtype="2" decel="100000" fill="hold" grpId="0" nodeType="after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5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7" grpId="0">
        <p:tmplLst>
          <p:tmpl>
            <p:tnLst>
              <p:par>
                <p:cTn presetID="2" presetClass="entr" presetSubtype="2" decel="100000" fill="hold" nodeType="afterEffect">
                  <p:stCondLst>
                    <p:cond delay="50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 animBg="1"/>
      <p:bldP spid="31" grpId="0" animBg="1"/>
      <p:bldP spid="32" grpId="0" animBg="1"/>
      <p:bldP spid="33" grpId="0" animBg="1"/>
      <p:bldP spid="34" grpId="0" animBg="1"/>
    </p:bldLst>
  </p:timing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正方形/長方形 13"/>
          <p:cNvSpPr/>
          <p:nvPr userDrawn="1"/>
        </p:nvSpPr>
        <p:spPr>
          <a:xfrm>
            <a:off x="1" y="0"/>
            <a:ext cx="502246" cy="10287000"/>
          </a:xfrm>
          <a:prstGeom prst="rect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直線コネクタ 9"/>
          <p:cNvCxnSpPr/>
          <p:nvPr userDrawn="1"/>
        </p:nvCxnSpPr>
        <p:spPr>
          <a:xfrm flipH="1">
            <a:off x="0" y="4775560"/>
            <a:ext cx="18286413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9430095" y="1993151"/>
            <a:ext cx="8399077" cy="279031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9430095" y="4905010"/>
            <a:ext cx="8399076" cy="3523856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7" name="図プレースホルダー 6"/>
          <p:cNvSpPr>
            <a:spLocks noGrp="1"/>
          </p:cNvSpPr>
          <p:nvPr>
            <p:ph type="pic" sz="quarter" idx="12" hasCustomPrompt="1"/>
          </p:nvPr>
        </p:nvSpPr>
        <p:spPr>
          <a:xfrm>
            <a:off x="412236" y="0"/>
            <a:ext cx="8730970" cy="10287000"/>
          </a:xfr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739607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1" grpId="0"/>
      <p:bldP spid="12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/>
    </p:bldLst>
  </p:timing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Images and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図プレースホルダー 5"/>
          <p:cNvSpPr>
            <a:spLocks noGrp="1"/>
          </p:cNvSpPr>
          <p:nvPr>
            <p:ph type="pic" sz="quarter" idx="12" hasCustomPrompt="1"/>
          </p:nvPr>
        </p:nvSpPr>
        <p:spPr>
          <a:xfrm>
            <a:off x="38182" y="43542"/>
            <a:ext cx="3600000" cy="4615544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7" name="図プレースホルダー 5"/>
          <p:cNvSpPr>
            <a:spLocks noGrp="1"/>
          </p:cNvSpPr>
          <p:nvPr>
            <p:ph type="pic" sz="quarter" idx="13" hasCustomPrompt="1"/>
          </p:nvPr>
        </p:nvSpPr>
        <p:spPr>
          <a:xfrm>
            <a:off x="3687753" y="4706599"/>
            <a:ext cx="3600000" cy="4615544"/>
          </a:xfrm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8" name="図プレースホルダー 5"/>
          <p:cNvSpPr>
            <a:spLocks noGrp="1"/>
          </p:cNvSpPr>
          <p:nvPr>
            <p:ph type="pic" sz="quarter" idx="14" hasCustomPrompt="1"/>
          </p:nvPr>
        </p:nvSpPr>
        <p:spPr>
          <a:xfrm>
            <a:off x="7337324" y="43542"/>
            <a:ext cx="3600000" cy="4615544"/>
          </a:xfrm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9" name="図プレースホルダー 5"/>
          <p:cNvSpPr>
            <a:spLocks noGrp="1"/>
          </p:cNvSpPr>
          <p:nvPr>
            <p:ph type="pic" sz="quarter" idx="15" hasCustomPrompt="1"/>
          </p:nvPr>
        </p:nvSpPr>
        <p:spPr>
          <a:xfrm>
            <a:off x="10988185" y="4706943"/>
            <a:ext cx="3600000" cy="4615544"/>
          </a:xfrm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0" name="図プレースホルダー 5"/>
          <p:cNvSpPr>
            <a:spLocks noGrp="1"/>
          </p:cNvSpPr>
          <p:nvPr>
            <p:ph type="pic" sz="quarter" idx="16" hasCustomPrompt="1"/>
          </p:nvPr>
        </p:nvSpPr>
        <p:spPr>
          <a:xfrm>
            <a:off x="14636467" y="43542"/>
            <a:ext cx="3600000" cy="4615544"/>
          </a:xfrm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正方形/長方形 11"/>
          <p:cNvSpPr/>
          <p:nvPr userDrawn="1"/>
        </p:nvSpPr>
        <p:spPr>
          <a:xfrm>
            <a:off x="38182" y="4706943"/>
            <a:ext cx="3600000" cy="461520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 userDrawn="1"/>
        </p:nvSpPr>
        <p:spPr>
          <a:xfrm>
            <a:off x="3687753" y="43886"/>
            <a:ext cx="3600000" cy="4615200"/>
          </a:xfrm>
          <a:prstGeom prst="rect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 userDrawn="1"/>
        </p:nvSpPr>
        <p:spPr>
          <a:xfrm>
            <a:off x="7337324" y="4706943"/>
            <a:ext cx="3600000" cy="461520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 userDrawn="1"/>
        </p:nvSpPr>
        <p:spPr>
          <a:xfrm>
            <a:off x="10988185" y="43886"/>
            <a:ext cx="3600000" cy="4615200"/>
          </a:xfrm>
          <a:prstGeom prst="rect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 userDrawn="1"/>
        </p:nvSpPr>
        <p:spPr>
          <a:xfrm>
            <a:off x="14636467" y="4707287"/>
            <a:ext cx="3600000" cy="461520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7" name="図プレースホルダー 7"/>
          <p:cNvSpPr>
            <a:spLocks noGrp="1"/>
          </p:cNvSpPr>
          <p:nvPr>
            <p:ph type="pic" sz="quarter" idx="17" hasCustomPrompt="1"/>
          </p:nvPr>
        </p:nvSpPr>
        <p:spPr>
          <a:xfrm>
            <a:off x="1367024" y="4977639"/>
            <a:ext cx="942317" cy="942317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8" name="図プレースホルダー 7"/>
          <p:cNvSpPr>
            <a:spLocks noGrp="1"/>
          </p:cNvSpPr>
          <p:nvPr>
            <p:ph type="pic" sz="quarter" idx="18" hasCustomPrompt="1"/>
          </p:nvPr>
        </p:nvSpPr>
        <p:spPr>
          <a:xfrm>
            <a:off x="5016594" y="365037"/>
            <a:ext cx="942317" cy="942317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9" name="図プレースホルダー 7"/>
          <p:cNvSpPr>
            <a:spLocks noGrp="1"/>
          </p:cNvSpPr>
          <p:nvPr>
            <p:ph type="pic" sz="quarter" idx="19" hasCustomPrompt="1"/>
          </p:nvPr>
        </p:nvSpPr>
        <p:spPr>
          <a:xfrm>
            <a:off x="8666165" y="4977639"/>
            <a:ext cx="942317" cy="942317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0" name="図プレースホルダー 7"/>
          <p:cNvSpPr>
            <a:spLocks noGrp="1"/>
          </p:cNvSpPr>
          <p:nvPr>
            <p:ph type="pic" sz="quarter" idx="20" hasCustomPrompt="1"/>
          </p:nvPr>
        </p:nvSpPr>
        <p:spPr>
          <a:xfrm>
            <a:off x="15965308" y="4977639"/>
            <a:ext cx="942317" cy="942317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1" name="図プレースホルダー 7"/>
          <p:cNvSpPr>
            <a:spLocks noGrp="1"/>
          </p:cNvSpPr>
          <p:nvPr>
            <p:ph type="pic" sz="quarter" idx="21" hasCustomPrompt="1"/>
          </p:nvPr>
        </p:nvSpPr>
        <p:spPr>
          <a:xfrm>
            <a:off x="12317027" y="365037"/>
            <a:ext cx="942317" cy="942317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3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41589" y="6038946"/>
            <a:ext cx="3538537" cy="598397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3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5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213781" y="6535743"/>
            <a:ext cx="3182561" cy="243840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6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3734702" y="1411831"/>
            <a:ext cx="3538537" cy="598397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3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7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3906894" y="1908628"/>
            <a:ext cx="3182561" cy="243840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0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11035134" y="1411832"/>
            <a:ext cx="3538537" cy="598397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3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1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11207326" y="1908629"/>
            <a:ext cx="3182561" cy="243840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2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7367934" y="6038946"/>
            <a:ext cx="3538537" cy="598397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3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3" name="テキスト プレースホルダー 11"/>
          <p:cNvSpPr>
            <a:spLocks noGrp="1"/>
          </p:cNvSpPr>
          <p:nvPr>
            <p:ph type="body" sz="quarter" idx="29" hasCustomPrompt="1"/>
          </p:nvPr>
        </p:nvSpPr>
        <p:spPr>
          <a:xfrm>
            <a:off x="7540126" y="6535743"/>
            <a:ext cx="3182561" cy="243840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4" name="テキスト プレースホルダー 11"/>
          <p:cNvSpPr>
            <a:spLocks noGrp="1"/>
          </p:cNvSpPr>
          <p:nvPr>
            <p:ph type="body" sz="quarter" idx="30" hasCustomPrompt="1"/>
          </p:nvPr>
        </p:nvSpPr>
        <p:spPr>
          <a:xfrm>
            <a:off x="14668366" y="6038947"/>
            <a:ext cx="3538537" cy="598397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3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5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14840558" y="6535744"/>
            <a:ext cx="3182561" cy="243840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8" name="図プレースホルダー 37"/>
          <p:cNvSpPr>
            <a:spLocks noGrp="1"/>
          </p:cNvSpPr>
          <p:nvPr>
            <p:ph type="pic" sz="quarter" idx="32" hasCustomPrompt="1"/>
          </p:nvPr>
        </p:nvSpPr>
        <p:spPr>
          <a:xfrm>
            <a:off x="1574657" y="4443762"/>
            <a:ext cx="527050" cy="527050"/>
          </a:xfrm>
          <a:prstGeom prst="triangle">
            <a:avLst/>
          </a:prstGeom>
          <a:solidFill>
            <a:schemeClr val="accent1">
              <a:lumMod val="75000"/>
            </a:schemeClr>
          </a:solidFill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39" name="図プレースホルダー 37"/>
          <p:cNvSpPr>
            <a:spLocks noGrp="1"/>
          </p:cNvSpPr>
          <p:nvPr>
            <p:ph type="pic" sz="quarter" idx="33" hasCustomPrompt="1"/>
          </p:nvPr>
        </p:nvSpPr>
        <p:spPr>
          <a:xfrm>
            <a:off x="8878888" y="4443762"/>
            <a:ext cx="527050" cy="527050"/>
          </a:xfrm>
          <a:prstGeom prst="triangle">
            <a:avLst/>
          </a:prstGeom>
          <a:solidFill>
            <a:schemeClr val="accent1">
              <a:lumMod val="50000"/>
            </a:schemeClr>
          </a:solidFill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40" name="図プレースホルダー 37"/>
          <p:cNvSpPr>
            <a:spLocks noGrp="1"/>
          </p:cNvSpPr>
          <p:nvPr>
            <p:ph type="pic" sz="quarter" idx="34" hasCustomPrompt="1"/>
          </p:nvPr>
        </p:nvSpPr>
        <p:spPr>
          <a:xfrm>
            <a:off x="16172942" y="4443762"/>
            <a:ext cx="527050" cy="527050"/>
          </a:xfrm>
          <a:prstGeom prst="triangle">
            <a:avLst/>
          </a:prstGeom>
          <a:solidFill>
            <a:schemeClr val="accent1">
              <a:lumMod val="75000"/>
            </a:schemeClr>
          </a:solidFill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41" name="図プレースホルダー 37"/>
          <p:cNvSpPr>
            <a:spLocks noGrp="1"/>
          </p:cNvSpPr>
          <p:nvPr>
            <p:ph type="pic" sz="quarter" idx="35" hasCustomPrompt="1"/>
          </p:nvPr>
        </p:nvSpPr>
        <p:spPr>
          <a:xfrm rot="10800000">
            <a:off x="5224228" y="4378415"/>
            <a:ext cx="527050" cy="527050"/>
          </a:xfrm>
          <a:prstGeom prst="triangle">
            <a:avLst/>
          </a:prstGeom>
          <a:solidFill>
            <a:schemeClr val="accent1"/>
          </a:solidFill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42" name="図プレースホルダー 37"/>
          <p:cNvSpPr>
            <a:spLocks noGrp="1"/>
          </p:cNvSpPr>
          <p:nvPr>
            <p:ph type="pic" sz="quarter" idx="36" hasCustomPrompt="1"/>
          </p:nvPr>
        </p:nvSpPr>
        <p:spPr>
          <a:xfrm rot="10800000">
            <a:off x="12524660" y="4436430"/>
            <a:ext cx="527050" cy="527050"/>
          </a:xfrm>
          <a:prstGeom prst="triangle">
            <a:avLst/>
          </a:prstGeom>
          <a:solidFill>
            <a:schemeClr val="accent1"/>
          </a:solidFill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78773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1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2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250"/>
                            </p:stCondLst>
                            <p:childTnLst>
                              <p:par>
                                <p:cTn id="2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750"/>
                            </p:stCondLst>
                            <p:childTnLst>
                              <p:par>
                                <p:cTn id="3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1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250"/>
                            </p:stCondLst>
                            <p:childTnLst>
                              <p:par>
                                <p:cTn id="46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000"/>
                            </p:stCondLst>
                            <p:childTnLst>
                              <p:par>
                                <p:cTn id="5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500"/>
                            </p:stCondLst>
                            <p:childTnLst>
                              <p:par>
                                <p:cTn id="5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1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0"/>
                            </p:stCondLst>
                            <p:childTnLst>
                              <p:par>
                                <p:cTn id="67" presetID="2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750"/>
                            </p:stCondLst>
                            <p:childTnLst>
                              <p:par>
                                <p:cTn id="7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6250"/>
                            </p:stCondLst>
                            <p:childTnLst>
                              <p:par>
                                <p:cTn id="7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7" dur="1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6750"/>
                            </p:stCondLst>
                            <p:childTnLst>
                              <p:par>
                                <p:cTn id="88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7500"/>
                            </p:stCondLst>
                            <p:childTnLst>
                              <p:par>
                                <p:cTn id="9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8000"/>
                            </p:stCondLst>
                            <p:childTnLst>
                              <p:par>
                                <p:cTn id="9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1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2" grpId="0" animBg="1"/>
      <p:bldP spid="13" grpId="0" animBg="1"/>
      <p:bldP spid="14" grpId="0" animBg="1"/>
      <p:bldP spid="15" grpId="0" animBg="1"/>
      <p:bldP spid="16" grpId="0" animBg="1"/>
      <p:bldP spid="17" grpId="0"/>
      <p:bldP spid="18" grpId="0"/>
      <p:bldP spid="19" grpId="0"/>
      <p:bldP spid="20" grpId="0"/>
      <p:bldP spid="21" grpId="0"/>
      <p:bldP spid="23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 animBg="1"/>
      <p:bldP spid="39" grpId="0" animBg="1"/>
      <p:bldP spid="40" grpId="0" animBg="1"/>
      <p:bldP spid="41" grpId="0" animBg="1"/>
      <p:bldP spid="42" grpId="0" animBg="1"/>
    </p:bldLst>
  </p:timing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2" name="六角形 31"/>
          <p:cNvSpPr/>
          <p:nvPr userDrawn="1"/>
        </p:nvSpPr>
        <p:spPr>
          <a:xfrm rot="5400000">
            <a:off x="5939381" y="2737528"/>
            <a:ext cx="6406062" cy="5522467"/>
          </a:xfrm>
          <a:prstGeom prst="hexagon">
            <a:avLst>
              <a:gd name="adj" fmla="val 28637"/>
              <a:gd name="vf" fmla="val 115470"/>
            </a:avLst>
          </a:pr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7" name="円/楕円 36"/>
          <p:cNvSpPr/>
          <p:nvPr userDrawn="1"/>
        </p:nvSpPr>
        <p:spPr>
          <a:xfrm>
            <a:off x="8120711" y="1395630"/>
            <a:ext cx="2025225" cy="2025225"/>
          </a:xfrm>
          <a:prstGeom prst="ellipse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8" name="円/楕円 37"/>
          <p:cNvSpPr/>
          <p:nvPr userDrawn="1"/>
        </p:nvSpPr>
        <p:spPr>
          <a:xfrm>
            <a:off x="10853396" y="2880795"/>
            <a:ext cx="2025225" cy="2025225"/>
          </a:xfrm>
          <a:prstGeom prst="ellipse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9" name="円/楕円 38"/>
          <p:cNvSpPr/>
          <p:nvPr userDrawn="1"/>
        </p:nvSpPr>
        <p:spPr>
          <a:xfrm>
            <a:off x="10853396" y="6031145"/>
            <a:ext cx="2025225" cy="2025225"/>
          </a:xfrm>
          <a:prstGeom prst="ellipse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0" name="円/楕円 39"/>
          <p:cNvSpPr/>
          <p:nvPr userDrawn="1"/>
        </p:nvSpPr>
        <p:spPr>
          <a:xfrm>
            <a:off x="8120711" y="7561315"/>
            <a:ext cx="2025225" cy="2025225"/>
          </a:xfrm>
          <a:prstGeom prst="ellipse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1" name="円/楕円 40"/>
          <p:cNvSpPr/>
          <p:nvPr userDrawn="1"/>
        </p:nvSpPr>
        <p:spPr>
          <a:xfrm>
            <a:off x="5368565" y="6031145"/>
            <a:ext cx="2025225" cy="2025225"/>
          </a:xfrm>
          <a:prstGeom prst="ellipse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2" name="円/楕円 41"/>
          <p:cNvSpPr/>
          <p:nvPr userDrawn="1"/>
        </p:nvSpPr>
        <p:spPr>
          <a:xfrm>
            <a:off x="5368565" y="2872462"/>
            <a:ext cx="2025225" cy="2025225"/>
          </a:xfrm>
          <a:prstGeom prst="ellipse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3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6982966" y="4950496"/>
            <a:ext cx="4275475" cy="990111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spc="3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4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5485100" y="3405437"/>
            <a:ext cx="1800201" cy="990111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5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8216912" y="1882351"/>
            <a:ext cx="1800201" cy="990111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6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10953207" y="3405437"/>
            <a:ext cx="1800201" cy="990111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9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5468377" y="6548701"/>
            <a:ext cx="1800201" cy="990111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0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10936484" y="6548701"/>
            <a:ext cx="1800201" cy="990111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1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8216912" y="8078871"/>
            <a:ext cx="1800201" cy="990111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2" name="円弧 51"/>
          <p:cNvSpPr/>
          <p:nvPr userDrawn="1"/>
        </p:nvSpPr>
        <p:spPr>
          <a:xfrm rot="2700000">
            <a:off x="7976000" y="1249736"/>
            <a:ext cx="2320588" cy="2320588"/>
          </a:xfrm>
          <a:prstGeom prst="arc">
            <a:avLst>
              <a:gd name="adj1" fmla="val 16200000"/>
              <a:gd name="adj2" fmla="val 20055362"/>
            </a:avLst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4" name="直線コネクタ 53"/>
          <p:cNvCxnSpPr>
            <a:stCxn id="52" idx="0"/>
          </p:cNvCxnSpPr>
          <p:nvPr userDrawn="1"/>
        </p:nvCxnSpPr>
        <p:spPr>
          <a:xfrm>
            <a:off x="9956746" y="1589578"/>
            <a:ext cx="5651554" cy="0"/>
          </a:xfrm>
          <a:prstGeom prst="line">
            <a:avLst/>
          </a:prstGeom>
          <a:ln w="12700">
            <a:prstDash val="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円弧 59"/>
          <p:cNvSpPr/>
          <p:nvPr userDrawn="1"/>
        </p:nvSpPr>
        <p:spPr>
          <a:xfrm rot="2700000">
            <a:off x="10706500" y="2712080"/>
            <a:ext cx="2320588" cy="2320588"/>
          </a:xfrm>
          <a:prstGeom prst="arc">
            <a:avLst>
              <a:gd name="adj1" fmla="val 16200000"/>
              <a:gd name="adj2" fmla="val 20055362"/>
            </a:avLst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61" name="直線コネクタ 60"/>
          <p:cNvCxnSpPr>
            <a:stCxn id="60" idx="0"/>
          </p:cNvCxnSpPr>
          <p:nvPr userDrawn="1"/>
        </p:nvCxnSpPr>
        <p:spPr>
          <a:xfrm>
            <a:off x="12687246" y="3051922"/>
            <a:ext cx="5003854" cy="0"/>
          </a:xfrm>
          <a:prstGeom prst="line">
            <a:avLst/>
          </a:prstGeom>
          <a:ln w="12700">
            <a:prstDash val="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円弧 62"/>
          <p:cNvSpPr/>
          <p:nvPr userDrawn="1"/>
        </p:nvSpPr>
        <p:spPr>
          <a:xfrm rot="2700000">
            <a:off x="10706500" y="5870763"/>
            <a:ext cx="2320588" cy="2320588"/>
          </a:xfrm>
          <a:prstGeom prst="arc">
            <a:avLst>
              <a:gd name="adj1" fmla="val 16200000"/>
              <a:gd name="adj2" fmla="val 20055362"/>
            </a:avLst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64" name="直線コネクタ 63"/>
          <p:cNvCxnSpPr/>
          <p:nvPr userDrawn="1"/>
        </p:nvCxnSpPr>
        <p:spPr>
          <a:xfrm>
            <a:off x="12687246" y="6210605"/>
            <a:ext cx="5003854" cy="0"/>
          </a:xfrm>
          <a:prstGeom prst="line">
            <a:avLst/>
          </a:prstGeom>
          <a:ln w="12700">
            <a:prstDash val="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円弧 69"/>
          <p:cNvSpPr/>
          <p:nvPr userDrawn="1"/>
        </p:nvSpPr>
        <p:spPr>
          <a:xfrm rot="18900000" flipH="1">
            <a:off x="5212902" y="2712080"/>
            <a:ext cx="2320588" cy="2320588"/>
          </a:xfrm>
          <a:prstGeom prst="arc">
            <a:avLst>
              <a:gd name="adj1" fmla="val 16200000"/>
              <a:gd name="adj2" fmla="val 20055362"/>
            </a:avLst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71" name="直線コネクタ 70"/>
          <p:cNvCxnSpPr>
            <a:stCxn id="70" idx="0"/>
          </p:cNvCxnSpPr>
          <p:nvPr userDrawn="1"/>
        </p:nvCxnSpPr>
        <p:spPr>
          <a:xfrm flipH="1">
            <a:off x="520700" y="3051922"/>
            <a:ext cx="5032044" cy="0"/>
          </a:xfrm>
          <a:prstGeom prst="line">
            <a:avLst/>
          </a:prstGeom>
          <a:ln w="12700">
            <a:prstDash val="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円弧 76"/>
          <p:cNvSpPr/>
          <p:nvPr userDrawn="1"/>
        </p:nvSpPr>
        <p:spPr>
          <a:xfrm rot="18900000" flipH="1">
            <a:off x="5212902" y="5870763"/>
            <a:ext cx="2320588" cy="2320588"/>
          </a:xfrm>
          <a:prstGeom prst="arc">
            <a:avLst>
              <a:gd name="adj1" fmla="val 16200000"/>
              <a:gd name="adj2" fmla="val 20055362"/>
            </a:avLst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78" name="直線コネクタ 77"/>
          <p:cNvCxnSpPr>
            <a:stCxn id="77" idx="0"/>
          </p:cNvCxnSpPr>
          <p:nvPr userDrawn="1"/>
        </p:nvCxnSpPr>
        <p:spPr>
          <a:xfrm flipH="1">
            <a:off x="520700" y="6210605"/>
            <a:ext cx="5032044" cy="0"/>
          </a:xfrm>
          <a:prstGeom prst="line">
            <a:avLst/>
          </a:prstGeom>
          <a:ln w="12700">
            <a:prstDash val="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円弧 79"/>
          <p:cNvSpPr/>
          <p:nvPr userDrawn="1"/>
        </p:nvSpPr>
        <p:spPr>
          <a:xfrm rot="2700000" flipH="1" flipV="1">
            <a:off x="7943402" y="7426333"/>
            <a:ext cx="2320588" cy="2320588"/>
          </a:xfrm>
          <a:prstGeom prst="arc">
            <a:avLst>
              <a:gd name="adj1" fmla="val 16200000"/>
              <a:gd name="adj2" fmla="val 20055362"/>
            </a:avLst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81" name="直線コネクタ 80"/>
          <p:cNvCxnSpPr>
            <a:stCxn id="80" idx="0"/>
          </p:cNvCxnSpPr>
          <p:nvPr userDrawn="1"/>
        </p:nvCxnSpPr>
        <p:spPr>
          <a:xfrm flipH="1">
            <a:off x="2476500" y="9407079"/>
            <a:ext cx="5806744" cy="0"/>
          </a:xfrm>
          <a:prstGeom prst="line">
            <a:avLst/>
          </a:prstGeom>
          <a:ln w="12700">
            <a:prstDash val="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テキスト プレースホルダー 11"/>
          <p:cNvSpPr>
            <a:spLocks noGrp="1"/>
          </p:cNvSpPr>
          <p:nvPr userDrawn="1">
            <p:ph type="body" sz="quarter" idx="28" hasCustomPrompt="1"/>
          </p:nvPr>
        </p:nvSpPr>
        <p:spPr>
          <a:xfrm>
            <a:off x="10405071" y="1702393"/>
            <a:ext cx="5203230" cy="847338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0" name="テキスト プレースホルダー 11"/>
          <p:cNvSpPr>
            <a:spLocks noGrp="1"/>
          </p:cNvSpPr>
          <p:nvPr userDrawn="1">
            <p:ph type="body" sz="quarter" idx="29" hasCustomPrompt="1"/>
          </p:nvPr>
        </p:nvSpPr>
        <p:spPr>
          <a:xfrm>
            <a:off x="13095883" y="3203596"/>
            <a:ext cx="4595217" cy="138110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1" name="テキスト プレースホルダー 11"/>
          <p:cNvSpPr>
            <a:spLocks noGrp="1"/>
          </p:cNvSpPr>
          <p:nvPr userDrawn="1">
            <p:ph type="body" sz="quarter" idx="30" hasCustomPrompt="1"/>
          </p:nvPr>
        </p:nvSpPr>
        <p:spPr>
          <a:xfrm>
            <a:off x="13108583" y="6340505"/>
            <a:ext cx="4595217" cy="138110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2" name="テキスト プレースホルダー 11"/>
          <p:cNvSpPr>
            <a:spLocks noGrp="1"/>
          </p:cNvSpPr>
          <p:nvPr userDrawn="1">
            <p:ph type="body" sz="quarter" idx="31" hasCustomPrompt="1"/>
          </p:nvPr>
        </p:nvSpPr>
        <p:spPr>
          <a:xfrm>
            <a:off x="496391" y="3202855"/>
            <a:ext cx="4595217" cy="138110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5" name="テキスト プレースホルダー 11"/>
          <p:cNvSpPr>
            <a:spLocks noGrp="1"/>
          </p:cNvSpPr>
          <p:nvPr userDrawn="1">
            <p:ph type="body" sz="quarter" idx="32" hasCustomPrompt="1"/>
          </p:nvPr>
        </p:nvSpPr>
        <p:spPr>
          <a:xfrm>
            <a:off x="520700" y="6353205"/>
            <a:ext cx="4595217" cy="138110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6" name="テキスト プレースホルダー 11"/>
          <p:cNvSpPr>
            <a:spLocks noGrp="1"/>
          </p:cNvSpPr>
          <p:nvPr userDrawn="1">
            <p:ph type="body" sz="quarter" idx="33" hasCustomPrompt="1"/>
          </p:nvPr>
        </p:nvSpPr>
        <p:spPr>
          <a:xfrm>
            <a:off x="2619971" y="8433393"/>
            <a:ext cx="5203230" cy="847338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8" name="テキスト プレースホルダー 11"/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457200" y="353667"/>
            <a:ext cx="6769100" cy="1983133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47" name="直線コネクタ 46"/>
          <p:cNvCxnSpPr/>
          <p:nvPr userDrawn="1"/>
        </p:nvCxnSpPr>
        <p:spPr>
          <a:xfrm flipH="1">
            <a:off x="-793" y="2372533"/>
            <a:ext cx="7463585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8009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5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50"/>
                            </p:stCondLst>
                            <p:childTnLst>
                              <p:par>
                                <p:cTn id="2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5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5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550"/>
                            </p:stCondLst>
                            <p:childTnLst>
                              <p:par>
                                <p:cTn id="4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050"/>
                            </p:stCondLst>
                            <p:childTnLst>
                              <p:par>
                                <p:cTn id="4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55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50"/>
                            </p:stCondLst>
                            <p:childTnLst>
                              <p:par>
                                <p:cTn id="6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550"/>
                            </p:stCondLst>
                            <p:childTnLst>
                              <p:par>
                                <p:cTn id="6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6050"/>
                            </p:stCondLst>
                            <p:childTnLst>
                              <p:par>
                                <p:cTn id="7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6550"/>
                            </p:stCondLst>
                            <p:childTnLst>
                              <p:par>
                                <p:cTn id="8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3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7050"/>
                            </p:stCondLst>
                            <p:childTnLst>
                              <p:par>
                                <p:cTn id="8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0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7550"/>
                            </p:stCondLst>
                            <p:childTnLst>
                              <p:par>
                                <p:cTn id="9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8050"/>
                            </p:stCondLst>
                            <p:childTnLst>
                              <p:par>
                                <p:cTn id="9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8550"/>
                            </p:stCondLst>
                            <p:childTnLst>
                              <p:par>
                                <p:cTn id="10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8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9050"/>
                            </p:stCondLst>
                            <p:childTnLst>
                              <p:par>
                                <p:cTn id="1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9550"/>
                            </p:stCondLst>
                            <p:childTnLst>
                              <p:par>
                                <p:cTn id="1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10050"/>
                            </p:stCondLst>
                            <p:childTnLst>
                              <p:par>
                                <p:cTn id="12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6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2" grpId="0" animBg="1"/>
      <p:bldP spid="60" grpId="0" animBg="1"/>
      <p:bldP spid="63" grpId="0" animBg="1"/>
      <p:bldP spid="70" grpId="0" animBg="1"/>
      <p:bldP spid="77" grpId="0" animBg="1"/>
      <p:bldP spid="80" grpId="0" animBg="1"/>
      <p:bldP spid="82" grpId="0">
        <p:tmplLst>
          <p:tmpl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8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0" grpId="0">
        <p:tmplLst>
          <p:tmpl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9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1" grpId="0">
        <p:tmplLst>
          <p:tmpl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9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2" grpId="0">
        <p:tmplLst>
          <p:tmpl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9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5" grpId="0">
        <p:tmplLst>
          <p:tmpl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9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6" grpId="0">
        <p:tmplLst>
          <p:tmpl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9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8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図プレースホルダー 5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4572000" cy="3299254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図プレースホルダー 5"/>
          <p:cNvSpPr>
            <a:spLocks noGrp="1"/>
          </p:cNvSpPr>
          <p:nvPr>
            <p:ph type="pic" sz="quarter" idx="13" hasCustomPrompt="1"/>
          </p:nvPr>
        </p:nvSpPr>
        <p:spPr>
          <a:xfrm>
            <a:off x="4570413" y="0"/>
            <a:ext cx="4572000" cy="3299254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7" name="図プレースホルダー 5"/>
          <p:cNvSpPr>
            <a:spLocks noGrp="1"/>
          </p:cNvSpPr>
          <p:nvPr>
            <p:ph type="pic" sz="quarter" idx="14" hasCustomPrompt="1"/>
          </p:nvPr>
        </p:nvSpPr>
        <p:spPr>
          <a:xfrm>
            <a:off x="9144000" y="0"/>
            <a:ext cx="4572000" cy="3299254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8" name="図プレースホルダー 5"/>
          <p:cNvSpPr>
            <a:spLocks noGrp="1"/>
          </p:cNvSpPr>
          <p:nvPr>
            <p:ph type="pic" sz="quarter" idx="15" hasCustomPrompt="1"/>
          </p:nvPr>
        </p:nvSpPr>
        <p:spPr>
          <a:xfrm>
            <a:off x="13714413" y="0"/>
            <a:ext cx="4572000" cy="3299254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3" name="図プレースホルダー 5"/>
          <p:cNvSpPr>
            <a:spLocks noGrp="1"/>
          </p:cNvSpPr>
          <p:nvPr>
            <p:ph type="pic" sz="quarter" idx="16" hasCustomPrompt="1"/>
          </p:nvPr>
        </p:nvSpPr>
        <p:spPr>
          <a:xfrm>
            <a:off x="0" y="3284406"/>
            <a:ext cx="4572000" cy="3299254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4" name="図プレースホルダー 5"/>
          <p:cNvSpPr>
            <a:spLocks noGrp="1"/>
          </p:cNvSpPr>
          <p:nvPr>
            <p:ph type="pic" sz="quarter" idx="17" hasCustomPrompt="1"/>
          </p:nvPr>
        </p:nvSpPr>
        <p:spPr>
          <a:xfrm>
            <a:off x="4570413" y="3284406"/>
            <a:ext cx="4572000" cy="3299254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5" name="図プレースホルダー 5"/>
          <p:cNvSpPr>
            <a:spLocks noGrp="1"/>
          </p:cNvSpPr>
          <p:nvPr>
            <p:ph type="pic" sz="quarter" idx="18" hasCustomPrompt="1"/>
          </p:nvPr>
        </p:nvSpPr>
        <p:spPr>
          <a:xfrm>
            <a:off x="9144000" y="3284406"/>
            <a:ext cx="4572000" cy="3299254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6" name="図プレースホルダー 5"/>
          <p:cNvSpPr>
            <a:spLocks noGrp="1"/>
          </p:cNvSpPr>
          <p:nvPr>
            <p:ph type="pic" sz="quarter" idx="19" hasCustomPrompt="1"/>
          </p:nvPr>
        </p:nvSpPr>
        <p:spPr>
          <a:xfrm>
            <a:off x="13714413" y="3284406"/>
            <a:ext cx="4572000" cy="3299254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8" name="テキスト プレースホルダー 17"/>
          <p:cNvSpPr>
            <a:spLocks noGrp="1"/>
          </p:cNvSpPr>
          <p:nvPr>
            <p:ph type="body" sz="quarter" idx="20" hasCustomPrompt="1"/>
          </p:nvPr>
        </p:nvSpPr>
        <p:spPr>
          <a:xfrm>
            <a:off x="0" y="2714366"/>
            <a:ext cx="4572000" cy="581283"/>
          </a:xfrm>
          <a:solidFill>
            <a:schemeClr val="accent1">
              <a:alpha val="70000"/>
            </a:schemeClr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19" name="テキスト プレースホルダー 17"/>
          <p:cNvSpPr>
            <a:spLocks noGrp="1"/>
          </p:cNvSpPr>
          <p:nvPr>
            <p:ph type="body" sz="quarter" idx="21" hasCustomPrompt="1"/>
          </p:nvPr>
        </p:nvSpPr>
        <p:spPr>
          <a:xfrm>
            <a:off x="4570413" y="2714366"/>
            <a:ext cx="4572000" cy="581283"/>
          </a:xfrm>
          <a:solidFill>
            <a:schemeClr val="accent1">
              <a:alpha val="70000"/>
            </a:schemeClr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20" name="テキスト プレースホルダー 17"/>
          <p:cNvSpPr>
            <a:spLocks noGrp="1"/>
          </p:cNvSpPr>
          <p:nvPr>
            <p:ph type="body" sz="quarter" idx="22" hasCustomPrompt="1"/>
          </p:nvPr>
        </p:nvSpPr>
        <p:spPr>
          <a:xfrm>
            <a:off x="9142413" y="2714366"/>
            <a:ext cx="4572000" cy="581283"/>
          </a:xfrm>
          <a:solidFill>
            <a:schemeClr val="accent1">
              <a:alpha val="70000"/>
            </a:schemeClr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21" name="テキスト プレースホルダー 17"/>
          <p:cNvSpPr>
            <a:spLocks noGrp="1"/>
          </p:cNvSpPr>
          <p:nvPr>
            <p:ph type="body" sz="quarter" idx="23" hasCustomPrompt="1"/>
          </p:nvPr>
        </p:nvSpPr>
        <p:spPr>
          <a:xfrm>
            <a:off x="13712826" y="2714366"/>
            <a:ext cx="4572000" cy="581283"/>
          </a:xfrm>
          <a:solidFill>
            <a:schemeClr val="accent1">
              <a:alpha val="70000"/>
            </a:schemeClr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22" name="テキスト プレースホルダー 17"/>
          <p:cNvSpPr>
            <a:spLocks noGrp="1"/>
          </p:cNvSpPr>
          <p:nvPr>
            <p:ph type="body" sz="quarter" idx="24" hasCustomPrompt="1"/>
          </p:nvPr>
        </p:nvSpPr>
        <p:spPr>
          <a:xfrm>
            <a:off x="1587" y="5998772"/>
            <a:ext cx="4572000" cy="581283"/>
          </a:xfrm>
          <a:solidFill>
            <a:schemeClr val="accent1">
              <a:alpha val="70000"/>
            </a:schemeClr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23" name="テキスト プレースホルダー 17"/>
          <p:cNvSpPr>
            <a:spLocks noGrp="1"/>
          </p:cNvSpPr>
          <p:nvPr>
            <p:ph type="body" sz="quarter" idx="25" hasCustomPrompt="1"/>
          </p:nvPr>
        </p:nvSpPr>
        <p:spPr>
          <a:xfrm>
            <a:off x="4572000" y="5998772"/>
            <a:ext cx="4572000" cy="581283"/>
          </a:xfrm>
          <a:solidFill>
            <a:schemeClr val="accent1">
              <a:alpha val="70000"/>
            </a:schemeClr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24" name="テキスト プレースホルダー 17"/>
          <p:cNvSpPr>
            <a:spLocks noGrp="1"/>
          </p:cNvSpPr>
          <p:nvPr>
            <p:ph type="body" sz="quarter" idx="26" hasCustomPrompt="1"/>
          </p:nvPr>
        </p:nvSpPr>
        <p:spPr>
          <a:xfrm>
            <a:off x="9144000" y="5998772"/>
            <a:ext cx="4572000" cy="581283"/>
          </a:xfrm>
          <a:solidFill>
            <a:schemeClr val="accent1">
              <a:alpha val="70000"/>
            </a:schemeClr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25" name="テキスト プレースホルダー 17"/>
          <p:cNvSpPr>
            <a:spLocks noGrp="1"/>
          </p:cNvSpPr>
          <p:nvPr>
            <p:ph type="body" sz="quarter" idx="27" hasCustomPrompt="1"/>
          </p:nvPr>
        </p:nvSpPr>
        <p:spPr>
          <a:xfrm>
            <a:off x="13714413" y="5998772"/>
            <a:ext cx="4572000" cy="581283"/>
          </a:xfrm>
          <a:solidFill>
            <a:schemeClr val="accent1">
              <a:alpha val="70000"/>
            </a:schemeClr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26" name="テキスト プレースホルダー 11"/>
          <p:cNvSpPr>
            <a:spLocks noGrp="1"/>
          </p:cNvSpPr>
          <p:nvPr>
            <p:ph type="body" sz="quarter" idx="38" hasCustomPrompt="1"/>
          </p:nvPr>
        </p:nvSpPr>
        <p:spPr>
          <a:xfrm>
            <a:off x="2842148" y="6619890"/>
            <a:ext cx="12612643" cy="1224261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27" name="直線コネクタ 26"/>
          <p:cNvCxnSpPr/>
          <p:nvPr userDrawn="1"/>
        </p:nvCxnSpPr>
        <p:spPr>
          <a:xfrm flipH="1" flipV="1">
            <a:off x="3332956" y="7853145"/>
            <a:ext cx="11620500" cy="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>
            <a:off x="2097255" y="7975591"/>
            <a:ext cx="14102428" cy="1539112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2768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250"/>
                            </p:stCondLst>
                            <p:childTnLst>
                              <p:par>
                                <p:cTn id="12" presetID="14" presetClass="entr" presetSubtype="1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0"/>
                            </p:stCondLst>
                            <p:childTnLst>
                              <p:par>
                                <p:cTn id="19" presetID="14" presetClass="entr" presetSubtype="1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750"/>
                            </p:stCondLst>
                            <p:childTnLst>
                              <p:par>
                                <p:cTn id="26" presetID="14" presetClass="entr" presetSubtype="1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0"/>
                            </p:stCondLst>
                            <p:childTnLst>
                              <p:par>
                                <p:cTn id="33" presetID="14" presetClass="entr" presetSubtype="1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6250"/>
                            </p:stCondLst>
                            <p:childTnLst>
                              <p:par>
                                <p:cTn id="40" presetID="14" presetClass="entr" presetSubtype="1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7500"/>
                            </p:stCondLst>
                            <p:childTnLst>
                              <p:par>
                                <p:cTn id="47" presetID="14" presetClass="entr" presetSubtype="1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8750"/>
                            </p:stCondLst>
                            <p:childTnLst>
                              <p:par>
                                <p:cTn id="54" presetID="14" presetClass="entr" presetSubtype="1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000"/>
                            </p:stCondLst>
                            <p:childTnLst>
                              <p:par>
                                <p:cTn id="61" presetID="2" presetClass="entr" presetSubtype="2" decel="100000" fill="hold" grpId="0" nodeType="after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16" presetClass="entr" presetSubtype="37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1050"/>
                            </p:stCondLst>
                            <p:childTnLst>
                              <p:par>
                                <p:cTn id="69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13" grpId="0"/>
      <p:bldP spid="14" grpId="0"/>
      <p:bldP spid="15" grpId="0"/>
      <p:bldP spid="16" grpId="0"/>
      <p:bldP spid="18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>
        <p:tmplLst>
          <p:tmpl>
            <p:tnLst>
              <p:par>
                <p:cTn presetID="2" presetClass="entr" presetSubtype="2" decel="100000" fill="hold" nodeType="afterEffect">
                  <p:stCondLst>
                    <p:cond delay="50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フリーフォーム 75"/>
          <p:cNvSpPr/>
          <p:nvPr userDrawn="1"/>
        </p:nvSpPr>
        <p:spPr>
          <a:xfrm>
            <a:off x="0" y="2628900"/>
            <a:ext cx="18351500" cy="2959100"/>
          </a:xfrm>
          <a:custGeom>
            <a:avLst/>
            <a:gdLst>
              <a:gd name="connsiteX0" fmla="*/ 0 w 18351500"/>
              <a:gd name="connsiteY0" fmla="*/ 2959100 h 2959100"/>
              <a:gd name="connsiteX1" fmla="*/ 3606800 w 18351500"/>
              <a:gd name="connsiteY1" fmla="*/ 2959100 h 2959100"/>
              <a:gd name="connsiteX2" fmla="*/ 3606800 w 18351500"/>
              <a:gd name="connsiteY2" fmla="*/ 0 h 2959100"/>
              <a:gd name="connsiteX3" fmla="*/ 7289800 w 18351500"/>
              <a:gd name="connsiteY3" fmla="*/ 0 h 2959100"/>
              <a:gd name="connsiteX4" fmla="*/ 7289800 w 18351500"/>
              <a:gd name="connsiteY4" fmla="*/ 2159000 h 2959100"/>
              <a:gd name="connsiteX5" fmla="*/ 10998200 w 18351500"/>
              <a:gd name="connsiteY5" fmla="*/ 2159000 h 2959100"/>
              <a:gd name="connsiteX6" fmla="*/ 10998200 w 18351500"/>
              <a:gd name="connsiteY6" fmla="*/ 850900 h 2959100"/>
              <a:gd name="connsiteX7" fmla="*/ 14668500 w 18351500"/>
              <a:gd name="connsiteY7" fmla="*/ 850900 h 2959100"/>
              <a:gd name="connsiteX8" fmla="*/ 14668500 w 18351500"/>
              <a:gd name="connsiteY8" fmla="*/ 2806700 h 2959100"/>
              <a:gd name="connsiteX9" fmla="*/ 18351500 w 18351500"/>
              <a:gd name="connsiteY9" fmla="*/ 2806700 h 2959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351500" h="2959100">
                <a:moveTo>
                  <a:pt x="0" y="2959100"/>
                </a:moveTo>
                <a:lnTo>
                  <a:pt x="3606800" y="2959100"/>
                </a:lnTo>
                <a:lnTo>
                  <a:pt x="3606800" y="0"/>
                </a:lnTo>
                <a:lnTo>
                  <a:pt x="7289800" y="0"/>
                </a:lnTo>
                <a:lnTo>
                  <a:pt x="7289800" y="2159000"/>
                </a:lnTo>
                <a:lnTo>
                  <a:pt x="10998200" y="2159000"/>
                </a:lnTo>
                <a:lnTo>
                  <a:pt x="10998200" y="850900"/>
                </a:lnTo>
                <a:lnTo>
                  <a:pt x="14668500" y="850900"/>
                </a:lnTo>
                <a:lnTo>
                  <a:pt x="14668500" y="2806700"/>
                </a:lnTo>
                <a:lnTo>
                  <a:pt x="18351500" y="2806700"/>
                </a:lnTo>
              </a:path>
            </a:pathLst>
          </a:custGeom>
          <a:noFill/>
          <a:ln w="76200" cmpd="sng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32" name="グループ化 31"/>
          <p:cNvGrpSpPr/>
          <p:nvPr userDrawn="1"/>
        </p:nvGrpSpPr>
        <p:grpSpPr>
          <a:xfrm>
            <a:off x="874986" y="5956564"/>
            <a:ext cx="3420380" cy="1717950"/>
            <a:chOff x="187211" y="5765810"/>
            <a:chExt cx="3420380" cy="1717950"/>
          </a:xfrm>
        </p:grpSpPr>
        <p:sp>
          <p:nvSpPr>
            <p:cNvPr id="30" name="正方形/長方形 29"/>
            <p:cNvSpPr/>
            <p:nvPr userDrawn="1"/>
          </p:nvSpPr>
          <p:spPr>
            <a:xfrm>
              <a:off x="187211" y="5998595"/>
              <a:ext cx="3420380" cy="148516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31" name="二等辺三角形 30"/>
            <p:cNvSpPr/>
            <p:nvPr userDrawn="1"/>
          </p:nvSpPr>
          <p:spPr>
            <a:xfrm>
              <a:off x="1627371" y="5765810"/>
              <a:ext cx="540060" cy="465569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67" name="円/楕円 66"/>
          <p:cNvSpPr/>
          <p:nvPr userDrawn="1"/>
        </p:nvSpPr>
        <p:spPr>
          <a:xfrm>
            <a:off x="295888" y="5742032"/>
            <a:ext cx="927891" cy="927891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4" name="図プレースホルダー 33"/>
          <p:cNvSpPr>
            <a:spLocks noGrp="1"/>
          </p:cNvSpPr>
          <p:nvPr>
            <p:ph type="pic" sz="quarter" idx="25" hasCustomPrompt="1"/>
          </p:nvPr>
        </p:nvSpPr>
        <p:spPr>
          <a:xfrm>
            <a:off x="519121" y="5981964"/>
            <a:ext cx="446291" cy="446291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43410" y="4537974"/>
            <a:ext cx="3538537" cy="990111"/>
          </a:xfrm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4800" spc="3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3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1223779" y="6279182"/>
            <a:ext cx="2846562" cy="1380411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4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3750679" y="2692769"/>
            <a:ext cx="3538537" cy="990111"/>
          </a:xfrm>
        </p:spPr>
        <p:txBody>
          <a:bodyPr anchor="t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4800" spc="3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7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11069636" y="3543982"/>
            <a:ext cx="3538537" cy="990111"/>
          </a:xfrm>
        </p:spPr>
        <p:txBody>
          <a:bodyPr anchor="t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4800" spc="3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8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7408026" y="3731562"/>
            <a:ext cx="3538537" cy="990111"/>
          </a:xfrm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4800" spc="3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9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14715041" y="4402958"/>
            <a:ext cx="3538537" cy="990111"/>
          </a:xfrm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4800" spc="3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grpSp>
        <p:nvGrpSpPr>
          <p:cNvPr id="35" name="グループ化 34"/>
          <p:cNvGrpSpPr/>
          <p:nvPr userDrawn="1"/>
        </p:nvGrpSpPr>
        <p:grpSpPr>
          <a:xfrm rot="10800000">
            <a:off x="3759991" y="757555"/>
            <a:ext cx="3420380" cy="1717950"/>
            <a:chOff x="187211" y="5765810"/>
            <a:chExt cx="3420380" cy="1717950"/>
          </a:xfrm>
        </p:grpSpPr>
        <p:sp>
          <p:nvSpPr>
            <p:cNvPr id="36" name="正方形/長方形 35"/>
            <p:cNvSpPr/>
            <p:nvPr userDrawn="1"/>
          </p:nvSpPr>
          <p:spPr>
            <a:xfrm>
              <a:off x="187211" y="5998595"/>
              <a:ext cx="3420380" cy="148516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37" name="二等辺三角形 36"/>
            <p:cNvSpPr/>
            <p:nvPr userDrawn="1"/>
          </p:nvSpPr>
          <p:spPr>
            <a:xfrm>
              <a:off x="1627371" y="5765810"/>
              <a:ext cx="540060" cy="465569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38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4197180" y="810142"/>
            <a:ext cx="2758166" cy="1380411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grpSp>
        <p:nvGrpSpPr>
          <p:cNvPr id="40" name="グループ化 39"/>
          <p:cNvGrpSpPr/>
          <p:nvPr userDrawn="1"/>
        </p:nvGrpSpPr>
        <p:grpSpPr>
          <a:xfrm rot="10800000">
            <a:off x="11078421" y="1612650"/>
            <a:ext cx="3420380" cy="1717950"/>
            <a:chOff x="187211" y="5765810"/>
            <a:chExt cx="3420380" cy="1717950"/>
          </a:xfrm>
        </p:grpSpPr>
        <p:sp>
          <p:nvSpPr>
            <p:cNvPr id="41" name="正方形/長方形 40"/>
            <p:cNvSpPr/>
            <p:nvPr userDrawn="1"/>
          </p:nvSpPr>
          <p:spPr>
            <a:xfrm>
              <a:off x="187211" y="5998595"/>
              <a:ext cx="3420380" cy="148516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42" name="二等辺三角形 41"/>
            <p:cNvSpPr/>
            <p:nvPr userDrawn="1"/>
          </p:nvSpPr>
          <p:spPr>
            <a:xfrm>
              <a:off x="1627371" y="5765810"/>
              <a:ext cx="540060" cy="465569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43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11542367" y="1665237"/>
            <a:ext cx="2731410" cy="1380411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grpSp>
        <p:nvGrpSpPr>
          <p:cNvPr id="45" name="グループ化 44"/>
          <p:cNvGrpSpPr/>
          <p:nvPr userDrawn="1"/>
        </p:nvGrpSpPr>
        <p:grpSpPr>
          <a:xfrm>
            <a:off x="7432223" y="5200545"/>
            <a:ext cx="3420380" cy="1717950"/>
            <a:chOff x="187211" y="5765810"/>
            <a:chExt cx="3420380" cy="1717950"/>
          </a:xfrm>
        </p:grpSpPr>
        <p:sp>
          <p:nvSpPr>
            <p:cNvPr id="46" name="正方形/長方形 45"/>
            <p:cNvSpPr/>
            <p:nvPr userDrawn="1"/>
          </p:nvSpPr>
          <p:spPr>
            <a:xfrm>
              <a:off x="187211" y="5998595"/>
              <a:ext cx="3420380" cy="148516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47" name="二等辺三角形 46"/>
            <p:cNvSpPr/>
            <p:nvPr userDrawn="1"/>
          </p:nvSpPr>
          <p:spPr>
            <a:xfrm>
              <a:off x="1627371" y="5765810"/>
              <a:ext cx="540060" cy="465569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48" name="テキスト プレースホルダー 11"/>
          <p:cNvSpPr>
            <a:spLocks noGrp="1"/>
          </p:cNvSpPr>
          <p:nvPr>
            <p:ph type="body" sz="quarter" idx="30" hasCustomPrompt="1"/>
          </p:nvPr>
        </p:nvSpPr>
        <p:spPr>
          <a:xfrm>
            <a:off x="7904047" y="5523163"/>
            <a:ext cx="2723532" cy="1380411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grpSp>
        <p:nvGrpSpPr>
          <p:cNvPr id="59" name="グループ化 58"/>
          <p:cNvGrpSpPr/>
          <p:nvPr userDrawn="1"/>
        </p:nvGrpSpPr>
        <p:grpSpPr>
          <a:xfrm>
            <a:off x="14678821" y="5830920"/>
            <a:ext cx="3420380" cy="1717950"/>
            <a:chOff x="187211" y="5765810"/>
            <a:chExt cx="3420380" cy="1717950"/>
          </a:xfrm>
        </p:grpSpPr>
        <p:sp>
          <p:nvSpPr>
            <p:cNvPr id="60" name="正方形/長方形 59"/>
            <p:cNvSpPr/>
            <p:nvPr userDrawn="1"/>
          </p:nvSpPr>
          <p:spPr>
            <a:xfrm>
              <a:off x="187211" y="5998595"/>
              <a:ext cx="3420380" cy="148516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61" name="二等辺三角形 60"/>
            <p:cNvSpPr/>
            <p:nvPr userDrawn="1"/>
          </p:nvSpPr>
          <p:spPr>
            <a:xfrm>
              <a:off x="1627371" y="5765810"/>
              <a:ext cx="540060" cy="465569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62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15142767" y="6102738"/>
            <a:ext cx="2731410" cy="1380411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4" name="直角三角形 63"/>
          <p:cNvSpPr/>
          <p:nvPr userDrawn="1"/>
        </p:nvSpPr>
        <p:spPr>
          <a:xfrm rot="8100000">
            <a:off x="3408293" y="4036796"/>
            <a:ext cx="405045" cy="405045"/>
          </a:xfrm>
          <a:prstGeom prst="rtTriangle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5" name="直角三角形 64"/>
          <p:cNvSpPr/>
          <p:nvPr userDrawn="1"/>
        </p:nvSpPr>
        <p:spPr>
          <a:xfrm rot="18900000">
            <a:off x="14476298" y="4100467"/>
            <a:ext cx="405045" cy="405045"/>
          </a:xfrm>
          <a:prstGeom prst="rtTriangle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8" name="円/楕円 67"/>
          <p:cNvSpPr/>
          <p:nvPr userDrawn="1"/>
        </p:nvSpPr>
        <p:spPr>
          <a:xfrm>
            <a:off x="3295854" y="293608"/>
            <a:ext cx="927891" cy="927891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9" name="図プレースホルダー 33"/>
          <p:cNvSpPr>
            <a:spLocks noGrp="1"/>
          </p:cNvSpPr>
          <p:nvPr>
            <p:ph type="pic" sz="quarter" idx="34" hasCustomPrompt="1"/>
          </p:nvPr>
        </p:nvSpPr>
        <p:spPr>
          <a:xfrm>
            <a:off x="3519087" y="533540"/>
            <a:ext cx="446291" cy="446291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70" name="円/楕円 69"/>
          <p:cNvSpPr/>
          <p:nvPr userDrawn="1"/>
        </p:nvSpPr>
        <p:spPr>
          <a:xfrm>
            <a:off x="6968277" y="4939206"/>
            <a:ext cx="927891" cy="927891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1" name="図プレースホルダー 33"/>
          <p:cNvSpPr>
            <a:spLocks noGrp="1"/>
          </p:cNvSpPr>
          <p:nvPr>
            <p:ph type="pic" sz="quarter" idx="35" hasCustomPrompt="1"/>
          </p:nvPr>
        </p:nvSpPr>
        <p:spPr>
          <a:xfrm>
            <a:off x="7191510" y="5179138"/>
            <a:ext cx="446291" cy="446291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72" name="円/楕円 71"/>
          <p:cNvSpPr/>
          <p:nvPr userDrawn="1"/>
        </p:nvSpPr>
        <p:spPr>
          <a:xfrm>
            <a:off x="10614476" y="1144705"/>
            <a:ext cx="927891" cy="927891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3" name="図プレースホルダー 33"/>
          <p:cNvSpPr>
            <a:spLocks noGrp="1"/>
          </p:cNvSpPr>
          <p:nvPr>
            <p:ph type="pic" sz="quarter" idx="36" hasCustomPrompt="1"/>
          </p:nvPr>
        </p:nvSpPr>
        <p:spPr>
          <a:xfrm>
            <a:off x="10837709" y="1384637"/>
            <a:ext cx="446291" cy="446291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74" name="円/楕円 73"/>
          <p:cNvSpPr/>
          <p:nvPr userDrawn="1"/>
        </p:nvSpPr>
        <p:spPr>
          <a:xfrm>
            <a:off x="14214876" y="5595760"/>
            <a:ext cx="927891" cy="927891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5" name="図プレースホルダー 33"/>
          <p:cNvSpPr>
            <a:spLocks noGrp="1"/>
          </p:cNvSpPr>
          <p:nvPr>
            <p:ph type="pic" sz="quarter" idx="37" hasCustomPrompt="1"/>
          </p:nvPr>
        </p:nvSpPr>
        <p:spPr>
          <a:xfrm>
            <a:off x="14438109" y="5835692"/>
            <a:ext cx="446291" cy="446291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77" name="テキスト プレースホルダー 11"/>
          <p:cNvSpPr>
            <a:spLocks noGrp="1"/>
          </p:cNvSpPr>
          <p:nvPr>
            <p:ph type="body" sz="quarter" idx="38" hasCustomPrompt="1"/>
          </p:nvPr>
        </p:nvSpPr>
        <p:spPr>
          <a:xfrm>
            <a:off x="4921595" y="7077099"/>
            <a:ext cx="8399077" cy="1224261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78" name="直線コネクタ 77"/>
          <p:cNvCxnSpPr/>
          <p:nvPr userDrawn="1"/>
        </p:nvCxnSpPr>
        <p:spPr>
          <a:xfrm flipH="1" flipV="1">
            <a:off x="3332956" y="8335059"/>
            <a:ext cx="11620500" cy="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>
            <a:off x="3332956" y="8432800"/>
            <a:ext cx="11632275" cy="1092200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2158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250"/>
                            </p:stCondLst>
                            <p:childTnLst>
                              <p:par>
                                <p:cTn id="14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75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25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750"/>
                            </p:stCondLst>
                            <p:childTnLst>
                              <p:par>
                                <p:cTn id="3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250"/>
                            </p:stCondLst>
                            <p:childTnLst>
                              <p:par>
                                <p:cTn id="39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75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250"/>
                            </p:stCondLst>
                            <p:childTnLst>
                              <p:par>
                                <p:cTn id="5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4750"/>
                            </p:stCondLst>
                            <p:childTnLst>
                              <p:par>
                                <p:cTn id="60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25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750"/>
                            </p:stCondLst>
                            <p:childTnLst>
                              <p:par>
                                <p:cTn id="76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6250"/>
                            </p:stCondLst>
                            <p:childTnLst>
                              <p:par>
                                <p:cTn id="81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6750"/>
                            </p:stCondLst>
                            <p:childTnLst>
                              <p:par>
                                <p:cTn id="9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7250"/>
                            </p:stCondLst>
                            <p:childTnLst>
                              <p:par>
                                <p:cTn id="9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7750"/>
                            </p:stCondLst>
                            <p:childTnLst>
                              <p:par>
                                <p:cTn id="101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8250"/>
                            </p:stCondLst>
                            <p:childTnLst>
                              <p:par>
                                <p:cTn id="106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8750"/>
                            </p:stCondLst>
                            <p:childTnLst>
                              <p:par>
                                <p:cTn id="1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9250"/>
                            </p:stCondLst>
                            <p:childTnLst>
                              <p:par>
                                <p:cTn id="122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9800"/>
                            </p:stCondLst>
                            <p:childTnLst>
                              <p:par>
                                <p:cTn id="127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9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10300"/>
                            </p:stCondLst>
                            <p:childTnLst>
                              <p:par>
                                <p:cTn id="131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 animBg="1"/>
      <p:bldP spid="67" grpId="0" animBg="1"/>
      <p:bldP spid="34" grpId="0"/>
      <p:bldP spid="22" grpId="0">
        <p:tmplLst>
          <p:tmpl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>
        <p:tmplLst>
          <p:tmpl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>
        <p:tmplLst>
          <p:tmpl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8" grpId="0">
        <p:tmplLst>
          <p:tmpl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3" grpId="0">
        <p:tmplLst>
          <p:tmpl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8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2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4" grpId="0" animBg="1"/>
      <p:bldP spid="65" grpId="0" animBg="1"/>
      <p:bldP spid="68" grpId="0" animBg="1"/>
      <p:bldP spid="69" grpId="0"/>
      <p:bldP spid="70" grpId="0" animBg="1"/>
      <p:bldP spid="71" grpId="0"/>
      <p:bldP spid="72" grpId="0" animBg="1"/>
      <p:bldP spid="73" grpId="0"/>
      <p:bldP spid="74" grpId="0" animBg="1"/>
      <p:bldP spid="75" grpId="0"/>
      <p:bldP spid="77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2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図プレースホルダー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8286413" cy="10287000"/>
          </a:xfr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1" hasCustomPrompt="1"/>
          </p:nvPr>
        </p:nvSpPr>
        <p:spPr>
          <a:xfrm>
            <a:off x="772276" y="3748345"/>
            <a:ext cx="5850650" cy="5850650"/>
          </a:xfrm>
          <a:prstGeom prst="ellipse">
            <a:avLst/>
          </a:prstGeom>
          <a:solidFill>
            <a:schemeClr val="accent1">
              <a:alpha val="69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7" name="図プレースホルダー 7"/>
          <p:cNvSpPr>
            <a:spLocks noGrp="1"/>
          </p:cNvSpPr>
          <p:nvPr>
            <p:ph type="pic" sz="quarter" idx="18" hasCustomPrompt="1"/>
          </p:nvPr>
        </p:nvSpPr>
        <p:spPr>
          <a:xfrm>
            <a:off x="2707556" y="4783525"/>
            <a:ext cx="2070165" cy="2070165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8" name="タイトル 1"/>
          <p:cNvSpPr>
            <a:spLocks noGrp="1"/>
          </p:cNvSpPr>
          <p:nvPr>
            <p:ph type="ctrTitle" hasCustomPrompt="1"/>
          </p:nvPr>
        </p:nvSpPr>
        <p:spPr>
          <a:xfrm>
            <a:off x="907291" y="6808685"/>
            <a:ext cx="5580620" cy="1189757"/>
          </a:xfrm>
          <a:prstGeom prst="rect">
            <a:avLst/>
          </a:prstGeom>
        </p:spPr>
        <p:txBody>
          <a:bodyPr anchor="t"/>
          <a:lstStyle>
            <a:lvl1pPr algn="ctr">
              <a:lnSpc>
                <a:spcPct val="100000"/>
              </a:lnSpc>
              <a:defRPr sz="4000" spc="6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altLang="ja-JP" dirty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3709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4" presetClass="entr" presetSubtype="1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4" presetClass="entr" presetSubtype="1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4" presetClass="entr" presetSubtype="1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build="p" animBg="1">
        <p:tmplLst>
          <p:tmpl>
            <p:tnLst>
              <p:par>
                <p:cTn presetID="14" presetClass="entr" presetSubtype="1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4" presetClass="entr" presetSubtype="1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/>
      <p:bldP spid="8" grpId="0"/>
    </p:bldLst>
  </p:timing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Points and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直線コネクタ 35"/>
          <p:cNvCxnSpPr/>
          <p:nvPr userDrawn="1"/>
        </p:nvCxnSpPr>
        <p:spPr>
          <a:xfrm flipH="1">
            <a:off x="-794" y="4079091"/>
            <a:ext cx="18286413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六角形 13"/>
          <p:cNvSpPr/>
          <p:nvPr userDrawn="1"/>
        </p:nvSpPr>
        <p:spPr>
          <a:xfrm rot="5400000">
            <a:off x="2000980" y="2470016"/>
            <a:ext cx="6406062" cy="5522467"/>
          </a:xfrm>
          <a:prstGeom prst="hexagon">
            <a:avLst>
              <a:gd name="adj" fmla="val 28637"/>
              <a:gd name="vf" fmla="val 115470"/>
            </a:avLst>
          </a:pr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涙形 4"/>
          <p:cNvSpPr/>
          <p:nvPr userDrawn="1"/>
        </p:nvSpPr>
        <p:spPr>
          <a:xfrm rot="8100000">
            <a:off x="3826253" y="803286"/>
            <a:ext cx="2713765" cy="2713765"/>
          </a:xfrm>
          <a:prstGeom prst="teardrop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" name="涙形 5"/>
          <p:cNvSpPr/>
          <p:nvPr userDrawn="1"/>
        </p:nvSpPr>
        <p:spPr>
          <a:xfrm rot="4500000">
            <a:off x="1288949" y="2233592"/>
            <a:ext cx="2713765" cy="2713765"/>
          </a:xfrm>
          <a:prstGeom prst="teardrop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涙形 6"/>
          <p:cNvSpPr/>
          <p:nvPr userDrawn="1"/>
        </p:nvSpPr>
        <p:spPr>
          <a:xfrm rot="900000">
            <a:off x="1288949" y="5115944"/>
            <a:ext cx="2713765" cy="2713765"/>
          </a:xfrm>
          <a:prstGeom prst="teardrop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涙形 7"/>
          <p:cNvSpPr/>
          <p:nvPr userDrawn="1"/>
        </p:nvSpPr>
        <p:spPr>
          <a:xfrm rot="18900000">
            <a:off x="3847130" y="6525190"/>
            <a:ext cx="2713765" cy="2713765"/>
          </a:xfrm>
          <a:prstGeom prst="teardrop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涙形 8"/>
          <p:cNvSpPr/>
          <p:nvPr userDrawn="1"/>
        </p:nvSpPr>
        <p:spPr>
          <a:xfrm rot="15300000">
            <a:off x="6384434" y="5094884"/>
            <a:ext cx="2713765" cy="2713765"/>
          </a:xfrm>
          <a:prstGeom prst="teardrop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涙形 9"/>
          <p:cNvSpPr/>
          <p:nvPr userDrawn="1"/>
        </p:nvSpPr>
        <p:spPr>
          <a:xfrm rot="11700000">
            <a:off x="6384434" y="2212531"/>
            <a:ext cx="2713765" cy="2713765"/>
          </a:xfrm>
          <a:prstGeom prst="teardrop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5" name="テキスト プレースホルダー 11"/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3922624" y="1633110"/>
            <a:ext cx="2475275" cy="585065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6" name="図プレースホルダー 7"/>
          <p:cNvSpPr>
            <a:spLocks noGrp="1"/>
          </p:cNvSpPr>
          <p:nvPr userDrawn="1">
            <p:ph type="pic" sz="quarter" idx="18" hasCustomPrompt="1"/>
          </p:nvPr>
        </p:nvSpPr>
        <p:spPr>
          <a:xfrm>
            <a:off x="4801900" y="937211"/>
            <a:ext cx="785909" cy="785909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7" name="テキスト プレースホルダー 11"/>
          <p:cNvSpPr>
            <a:spLocks noGrp="1"/>
          </p:cNvSpPr>
          <p:nvPr userDrawn="1">
            <p:ph type="body" sz="quarter" idx="29" hasCustomPrompt="1"/>
          </p:nvPr>
        </p:nvSpPr>
        <p:spPr>
          <a:xfrm>
            <a:off x="4048571" y="2083160"/>
            <a:ext cx="2241182" cy="1035115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8" name="テキスト プレースホルダー 11"/>
          <p:cNvSpPr>
            <a:spLocks noGrp="1"/>
          </p:cNvSpPr>
          <p:nvPr userDrawn="1">
            <p:ph type="body" sz="quarter" idx="30" hasCustomPrompt="1"/>
          </p:nvPr>
        </p:nvSpPr>
        <p:spPr>
          <a:xfrm>
            <a:off x="6469085" y="3094094"/>
            <a:ext cx="2475275" cy="585065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9" name="図プレースホルダー 7"/>
          <p:cNvSpPr>
            <a:spLocks noGrp="1"/>
          </p:cNvSpPr>
          <p:nvPr userDrawn="1">
            <p:ph type="pic" sz="quarter" idx="31" hasCustomPrompt="1"/>
          </p:nvPr>
        </p:nvSpPr>
        <p:spPr>
          <a:xfrm>
            <a:off x="7348361" y="2398195"/>
            <a:ext cx="785909" cy="785909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 userDrawn="1">
            <p:ph type="body" sz="quarter" idx="32" hasCustomPrompt="1"/>
          </p:nvPr>
        </p:nvSpPr>
        <p:spPr>
          <a:xfrm>
            <a:off x="6595032" y="3544144"/>
            <a:ext cx="2241182" cy="1035115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4" name="テキスト プレースホルダー 11"/>
          <p:cNvSpPr>
            <a:spLocks noGrp="1"/>
          </p:cNvSpPr>
          <p:nvPr userDrawn="1">
            <p:ph type="body" sz="quarter" idx="33" hasCustomPrompt="1"/>
          </p:nvPr>
        </p:nvSpPr>
        <p:spPr>
          <a:xfrm>
            <a:off x="1373600" y="3049089"/>
            <a:ext cx="2475275" cy="585065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5" name="図プレースホルダー 7"/>
          <p:cNvSpPr>
            <a:spLocks noGrp="1"/>
          </p:cNvSpPr>
          <p:nvPr userDrawn="1">
            <p:ph type="pic" sz="quarter" idx="34" hasCustomPrompt="1"/>
          </p:nvPr>
        </p:nvSpPr>
        <p:spPr>
          <a:xfrm>
            <a:off x="2252876" y="2353190"/>
            <a:ext cx="785909" cy="785909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6" name="テキスト プレースホルダー 11"/>
          <p:cNvSpPr>
            <a:spLocks noGrp="1"/>
          </p:cNvSpPr>
          <p:nvPr userDrawn="1">
            <p:ph type="body" sz="quarter" idx="35" hasCustomPrompt="1"/>
          </p:nvPr>
        </p:nvSpPr>
        <p:spPr>
          <a:xfrm>
            <a:off x="1499547" y="3499139"/>
            <a:ext cx="2241182" cy="1035115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7" name="テキスト プレースホルダー 11"/>
          <p:cNvSpPr>
            <a:spLocks noGrp="1"/>
          </p:cNvSpPr>
          <p:nvPr userDrawn="1">
            <p:ph type="body" sz="quarter" idx="36" hasCustomPrompt="1"/>
          </p:nvPr>
        </p:nvSpPr>
        <p:spPr>
          <a:xfrm>
            <a:off x="1373600" y="5927148"/>
            <a:ext cx="2475275" cy="585065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8" name="図プレースホルダー 7"/>
          <p:cNvSpPr>
            <a:spLocks noGrp="1"/>
          </p:cNvSpPr>
          <p:nvPr userDrawn="1">
            <p:ph type="pic" sz="quarter" idx="37" hasCustomPrompt="1"/>
          </p:nvPr>
        </p:nvSpPr>
        <p:spPr>
          <a:xfrm>
            <a:off x="2252876" y="5231249"/>
            <a:ext cx="785909" cy="785909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9" name="テキスト プレースホルダー 11"/>
          <p:cNvSpPr>
            <a:spLocks noGrp="1"/>
          </p:cNvSpPr>
          <p:nvPr userDrawn="1">
            <p:ph type="body" sz="quarter" idx="38" hasCustomPrompt="1"/>
          </p:nvPr>
        </p:nvSpPr>
        <p:spPr>
          <a:xfrm>
            <a:off x="1499547" y="6377198"/>
            <a:ext cx="2241182" cy="1035115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0" name="テキスト プレースホルダー 11"/>
          <p:cNvSpPr>
            <a:spLocks noGrp="1"/>
          </p:cNvSpPr>
          <p:nvPr userDrawn="1">
            <p:ph type="body" sz="quarter" idx="39" hasCustomPrompt="1"/>
          </p:nvPr>
        </p:nvSpPr>
        <p:spPr>
          <a:xfrm>
            <a:off x="6469085" y="5908585"/>
            <a:ext cx="2475275" cy="585065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1" name="図プレースホルダー 7"/>
          <p:cNvSpPr>
            <a:spLocks noGrp="1"/>
          </p:cNvSpPr>
          <p:nvPr userDrawn="1">
            <p:ph type="pic" sz="quarter" idx="40" hasCustomPrompt="1"/>
          </p:nvPr>
        </p:nvSpPr>
        <p:spPr>
          <a:xfrm>
            <a:off x="7348361" y="5212686"/>
            <a:ext cx="785909" cy="785909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2" name="テキスト プレースホルダー 11"/>
          <p:cNvSpPr>
            <a:spLocks noGrp="1"/>
          </p:cNvSpPr>
          <p:nvPr userDrawn="1">
            <p:ph type="body" sz="quarter" idx="41" hasCustomPrompt="1"/>
          </p:nvPr>
        </p:nvSpPr>
        <p:spPr>
          <a:xfrm>
            <a:off x="6595032" y="6358635"/>
            <a:ext cx="2241182" cy="1035115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3" name="テキスト プレースホルダー 11"/>
          <p:cNvSpPr>
            <a:spLocks noGrp="1"/>
          </p:cNvSpPr>
          <p:nvPr userDrawn="1">
            <p:ph type="body" sz="quarter" idx="42" hasCustomPrompt="1"/>
          </p:nvPr>
        </p:nvSpPr>
        <p:spPr>
          <a:xfrm>
            <a:off x="3922624" y="7324564"/>
            <a:ext cx="2475275" cy="585065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4" name="図プレースホルダー 7"/>
          <p:cNvSpPr>
            <a:spLocks noGrp="1"/>
          </p:cNvSpPr>
          <p:nvPr userDrawn="1">
            <p:ph type="pic" sz="quarter" idx="43" hasCustomPrompt="1"/>
          </p:nvPr>
        </p:nvSpPr>
        <p:spPr>
          <a:xfrm>
            <a:off x="4801900" y="6583660"/>
            <a:ext cx="785909" cy="785909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5" name="テキスト プレースホルダー 11"/>
          <p:cNvSpPr>
            <a:spLocks noGrp="1"/>
          </p:cNvSpPr>
          <p:nvPr userDrawn="1">
            <p:ph type="body" sz="quarter" idx="44" hasCustomPrompt="1"/>
          </p:nvPr>
        </p:nvSpPr>
        <p:spPr>
          <a:xfrm>
            <a:off x="4048571" y="7729609"/>
            <a:ext cx="2241182" cy="1035115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8" name="テキスト プレースホルダー 11"/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9548249" y="1217284"/>
            <a:ext cx="7914915" cy="279031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1" name="ホームベース 40"/>
          <p:cNvSpPr/>
          <p:nvPr userDrawn="1"/>
        </p:nvSpPr>
        <p:spPr>
          <a:xfrm>
            <a:off x="9615805" y="4406587"/>
            <a:ext cx="479695" cy="359473"/>
          </a:xfrm>
          <a:prstGeom prst="homePlat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テキスト プレースホルダー 11"/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10095502" y="4779150"/>
            <a:ext cx="7328624" cy="1627089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3" name="テキスト プレースホルダー 11"/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10095502" y="4199721"/>
            <a:ext cx="7328624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4" name="ホームベース 43"/>
          <p:cNvSpPr/>
          <p:nvPr userDrawn="1"/>
        </p:nvSpPr>
        <p:spPr>
          <a:xfrm>
            <a:off x="9615805" y="6824750"/>
            <a:ext cx="479695" cy="359473"/>
          </a:xfrm>
          <a:prstGeom prst="homePlat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テキスト プレースホルダー 11"/>
          <p:cNvSpPr>
            <a:spLocks noGrp="1"/>
          </p:cNvSpPr>
          <p:nvPr userDrawn="1">
            <p:ph type="body" sz="quarter" idx="45" hasCustomPrompt="1"/>
          </p:nvPr>
        </p:nvSpPr>
        <p:spPr>
          <a:xfrm>
            <a:off x="10095502" y="7208094"/>
            <a:ext cx="7328624" cy="1627089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6" name="テキスト プレースホルダー 11"/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10095502" y="6617884"/>
            <a:ext cx="7328624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0155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0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5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3000"/>
                            </p:stCondLst>
                            <p:childTnLst>
                              <p:par>
                                <p:cTn id="7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3500"/>
                            </p:stCondLst>
                            <p:childTnLst>
                              <p:par>
                                <p:cTn id="8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4000"/>
                            </p:stCondLst>
                            <p:childTnLst>
                              <p:par>
                                <p:cTn id="91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4500"/>
                            </p:stCondLst>
                            <p:childTnLst>
                              <p:par>
                                <p:cTn id="96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4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5250"/>
                            </p:stCondLst>
                            <p:childTnLst>
                              <p:par>
                                <p:cTn id="109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5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/>
      <p:bldP spid="17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/>
      <p:bldP spid="20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/>
      <p:bldP spid="26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/>
      <p:bldP spid="29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/>
      <p:bldP spid="32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/>
      <p:bldP spid="35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>
        <p:tmplLst>
          <p:tmpl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1" grpId="0" animBg="1"/>
      <p:bldP spid="42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3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4" grpId="0" animBg="1"/>
      <p:bldP spid="45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6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nit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 userDrawn="1"/>
        </p:nvSpPr>
        <p:spPr>
          <a:xfrm>
            <a:off x="-1" y="0"/>
            <a:ext cx="18286413" cy="658366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テキスト プレースホルダー 7"/>
          <p:cNvSpPr>
            <a:spLocks noGrp="1"/>
          </p:cNvSpPr>
          <p:nvPr>
            <p:ph type="body" sz="quarter" idx="15" hasCustomPrompt="1"/>
          </p:nvPr>
        </p:nvSpPr>
        <p:spPr>
          <a:xfrm>
            <a:off x="412236" y="1208103"/>
            <a:ext cx="6221087" cy="5033903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0" name="図プレースホルダー 8"/>
          <p:cNvSpPr>
            <a:spLocks noGrp="1"/>
          </p:cNvSpPr>
          <p:nvPr>
            <p:ph type="pic" sz="quarter" idx="16" hasCustomPrompt="1"/>
          </p:nvPr>
        </p:nvSpPr>
        <p:spPr>
          <a:xfrm>
            <a:off x="667031" y="1433128"/>
            <a:ext cx="5733348" cy="315035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1" name="テキスト プレースホルダー 7"/>
          <p:cNvSpPr>
            <a:spLocks noGrp="1"/>
          </p:cNvSpPr>
          <p:nvPr>
            <p:ph type="body" sz="quarter" idx="17" hasCustomPrompt="1"/>
          </p:nvPr>
        </p:nvSpPr>
        <p:spPr>
          <a:xfrm>
            <a:off x="11588711" y="1201446"/>
            <a:ext cx="6221087" cy="5033903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2" name="図プレースホルダー 8"/>
          <p:cNvSpPr>
            <a:spLocks noGrp="1"/>
          </p:cNvSpPr>
          <p:nvPr>
            <p:ph type="pic" sz="quarter" idx="18" hasCustomPrompt="1"/>
          </p:nvPr>
        </p:nvSpPr>
        <p:spPr>
          <a:xfrm>
            <a:off x="11843506" y="1426471"/>
            <a:ext cx="5733348" cy="315035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8" name="テキスト プレースホルダー 7"/>
          <p:cNvSpPr>
            <a:spLocks noGrp="1"/>
          </p:cNvSpPr>
          <p:nvPr>
            <p:ph type="body" sz="quarter" idx="14" hasCustomPrompt="1"/>
          </p:nvPr>
        </p:nvSpPr>
        <p:spPr>
          <a:xfrm>
            <a:off x="5546049" y="958035"/>
            <a:ext cx="7197557" cy="5824031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7" name="図プレースホルダー 8"/>
          <p:cNvSpPr>
            <a:spLocks noGrp="1"/>
          </p:cNvSpPr>
          <p:nvPr>
            <p:ph type="pic" sz="quarter" idx="13" hasCustomPrompt="1"/>
          </p:nvPr>
        </p:nvSpPr>
        <p:spPr>
          <a:xfrm>
            <a:off x="5814679" y="1201445"/>
            <a:ext cx="6660740" cy="3645405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38" hasCustomPrompt="1"/>
          </p:nvPr>
        </p:nvSpPr>
        <p:spPr>
          <a:xfrm>
            <a:off x="2842148" y="6619890"/>
            <a:ext cx="12612643" cy="1224261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14" name="直線コネクタ 13"/>
          <p:cNvCxnSpPr/>
          <p:nvPr userDrawn="1"/>
        </p:nvCxnSpPr>
        <p:spPr>
          <a:xfrm flipH="1" flipV="1">
            <a:off x="3332956" y="7853145"/>
            <a:ext cx="11620500" cy="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>
            <a:off x="2097255" y="7975591"/>
            <a:ext cx="14102428" cy="1539112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3163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2" presetClass="entr" presetSubtype="4" decel="100000" fill="hold" grpId="0" nodeType="after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50"/>
                            </p:stCondLst>
                            <p:childTnLst>
                              <p:par>
                                <p:cTn id="3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50"/>
                            </p:stCondLst>
                            <p:childTnLst>
                              <p:par>
                                <p:cTn id="39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>
        <p:tmplLst>
          <p:tmpl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/>
      <p:bldP spid="11" grpId="0" animBg="1">
        <p:tmplLst>
          <p:tmpl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/>
      <p:bldP spid="8" grpId="0" animBg="1">
        <p:tmplLst>
          <p:tmpl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/>
      <p:bldP spid="13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50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oints and Big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2" name="正方形/長方形 31"/>
          <p:cNvSpPr/>
          <p:nvPr userDrawn="1"/>
        </p:nvSpPr>
        <p:spPr>
          <a:xfrm>
            <a:off x="0" y="0"/>
            <a:ext cx="18286413" cy="5143500"/>
          </a:xfrm>
          <a:prstGeom prst="rect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3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727271" y="1228065"/>
            <a:ext cx="16831870" cy="2459238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5000" spc="6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4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727272" y="3405437"/>
            <a:ext cx="16831870" cy="990111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spc="15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5" name="図プレースホルダー 7"/>
          <p:cNvSpPr>
            <a:spLocks noGrp="1"/>
          </p:cNvSpPr>
          <p:nvPr>
            <p:ph type="pic" sz="quarter" idx="18" hasCustomPrompt="1"/>
          </p:nvPr>
        </p:nvSpPr>
        <p:spPr>
          <a:xfrm>
            <a:off x="3202547" y="5638555"/>
            <a:ext cx="1530170" cy="153017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6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1627371" y="7838165"/>
            <a:ext cx="4725525" cy="1580810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7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1627371" y="7258735"/>
            <a:ext cx="4725525" cy="773203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8" name="図プレースホルダー 7"/>
          <p:cNvSpPr>
            <a:spLocks noGrp="1"/>
          </p:cNvSpPr>
          <p:nvPr>
            <p:ph type="pic" sz="quarter" idx="23" hasCustomPrompt="1"/>
          </p:nvPr>
        </p:nvSpPr>
        <p:spPr>
          <a:xfrm>
            <a:off x="8378122" y="5638555"/>
            <a:ext cx="1530170" cy="153017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9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6802946" y="7838165"/>
            <a:ext cx="4725525" cy="1580810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0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6802946" y="7258735"/>
            <a:ext cx="4725525" cy="773203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1" name="図プレースホルダー 7"/>
          <p:cNvSpPr>
            <a:spLocks noGrp="1"/>
          </p:cNvSpPr>
          <p:nvPr>
            <p:ph type="pic" sz="quarter" idx="26" hasCustomPrompt="1"/>
          </p:nvPr>
        </p:nvSpPr>
        <p:spPr>
          <a:xfrm>
            <a:off x="13553697" y="5638555"/>
            <a:ext cx="1530170" cy="153017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42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11978521" y="7838165"/>
            <a:ext cx="4725525" cy="1580810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3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11978521" y="7258735"/>
            <a:ext cx="4725525" cy="773203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5972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9" decel="100000" fill="hold" grpId="0" nodeType="after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850"/>
                            </p:stCondLst>
                            <p:childTnLst>
                              <p:par>
                                <p:cTn id="14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4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15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15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>
        <p:tmplLst>
          <p:tmpl>
            <p:tnLst>
              <p:par>
                <p:cTn presetID="2" presetClass="entr" presetSubtype="9" decel="100000" fill="hold" nodeType="afterEffect">
                  <p:stCondLst>
                    <p:cond delay="50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0"/>
      <p:bldP spid="35" grpId="0"/>
      <p:bldP spid="36" grpId="0"/>
      <p:bldP spid="37" grpId="0"/>
      <p:bldP spid="38" grpId="0"/>
      <p:bldP spid="39" grpId="0"/>
      <p:bldP spid="40" grpId="0"/>
      <p:bldP spid="41" grpId="0"/>
      <p:bldP spid="42" grpId="0"/>
      <p:bldP spid="43" grpId="0"/>
    </p:bldLst>
  </p:timing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ne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図プレースホルダー 8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-1"/>
            <a:ext cx="18286413" cy="6583661"/>
          </a:xfr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3" name="テキスト プレースホルダー 12"/>
          <p:cNvSpPr>
            <a:spLocks noGrp="1"/>
          </p:cNvSpPr>
          <p:nvPr>
            <p:ph type="body" sz="quarter" idx="14" hasCustomPrompt="1"/>
          </p:nvPr>
        </p:nvSpPr>
        <p:spPr>
          <a:xfrm>
            <a:off x="0" y="4063290"/>
            <a:ext cx="18286413" cy="765175"/>
          </a:xfrm>
          <a:solidFill>
            <a:schemeClr val="accent1">
              <a:alpha val="69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4" name="テキスト プレースホルダー 12"/>
          <p:cNvSpPr>
            <a:spLocks noGrp="1"/>
          </p:cNvSpPr>
          <p:nvPr>
            <p:ph type="body" sz="quarter" idx="15" hasCustomPrompt="1"/>
          </p:nvPr>
        </p:nvSpPr>
        <p:spPr>
          <a:xfrm>
            <a:off x="0" y="4828951"/>
            <a:ext cx="18286413" cy="1754709"/>
          </a:xfrm>
          <a:solidFill>
            <a:schemeClr val="tx2">
              <a:alpha val="69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1" name="テキスト プレースホルダー 10"/>
          <p:cNvSpPr>
            <a:spLocks noGrp="1"/>
          </p:cNvSpPr>
          <p:nvPr>
            <p:ph type="body" sz="quarter" idx="13" hasCustomPrompt="1"/>
          </p:nvPr>
        </p:nvSpPr>
        <p:spPr>
          <a:xfrm>
            <a:off x="1311688" y="823020"/>
            <a:ext cx="3691058" cy="5757015"/>
          </a:xfrm>
          <a:blipFill dpi="0" rotWithShape="1">
            <a:blip r:embed="rId2"/>
            <a:srcRect/>
            <a:stretch>
              <a:fillRect b="-27424"/>
            </a:stretch>
          </a:blip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5137761" y="4052646"/>
            <a:ext cx="12421380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5137761" y="4880358"/>
            <a:ext cx="12421380" cy="1658297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2" name="図プレースホルダー 21"/>
          <p:cNvSpPr>
            <a:spLocks noGrp="1"/>
          </p:cNvSpPr>
          <p:nvPr>
            <p:ph type="pic" sz="quarter" idx="40" hasCustomPrompt="1"/>
          </p:nvPr>
        </p:nvSpPr>
        <p:spPr>
          <a:xfrm>
            <a:off x="1582417" y="1767765"/>
            <a:ext cx="3149600" cy="4816475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24" name="テキスト プレースホルダー 11"/>
          <p:cNvSpPr>
            <a:spLocks noGrp="1"/>
          </p:cNvSpPr>
          <p:nvPr>
            <p:ph type="body" sz="quarter" idx="38" hasCustomPrompt="1"/>
          </p:nvPr>
        </p:nvSpPr>
        <p:spPr>
          <a:xfrm>
            <a:off x="2842148" y="6619890"/>
            <a:ext cx="12612643" cy="1224261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25" name="直線コネクタ 24"/>
          <p:cNvCxnSpPr/>
          <p:nvPr userDrawn="1"/>
        </p:nvCxnSpPr>
        <p:spPr>
          <a:xfrm flipH="1" flipV="1">
            <a:off x="3332956" y="7853145"/>
            <a:ext cx="11620500" cy="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>
            <a:off x="2097255" y="7975591"/>
            <a:ext cx="14102428" cy="1539112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5787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750"/>
                            </p:stCondLst>
                            <p:childTnLst>
                              <p:par>
                                <p:cTn id="29" presetID="2" presetClass="entr" presetSubtype="4" decel="100000" fill="hold" grpId="0" nodeType="after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800"/>
                            </p:stCondLst>
                            <p:childTnLst>
                              <p:par>
                                <p:cTn id="34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300"/>
                            </p:stCondLst>
                            <p:childTnLst>
                              <p:par>
                                <p:cTn id="38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3" grpId="0" animBg="1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animBg="1">
        <p:tmplLst>
          <p:tmpl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/>
      <p:bldP spid="24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50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正方形/長方形 8"/>
          <p:cNvSpPr/>
          <p:nvPr userDrawn="1"/>
        </p:nvSpPr>
        <p:spPr>
          <a:xfrm>
            <a:off x="-14757" y="3291830"/>
            <a:ext cx="18286413" cy="32918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 userDrawn="1"/>
        </p:nvSpPr>
        <p:spPr>
          <a:xfrm>
            <a:off x="-7192" y="3722610"/>
            <a:ext cx="18286413" cy="243027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5" name="正方形/長方形 4"/>
          <p:cNvSpPr/>
          <p:nvPr userDrawn="1"/>
        </p:nvSpPr>
        <p:spPr>
          <a:xfrm>
            <a:off x="-1" y="0"/>
            <a:ext cx="18286413" cy="32918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 userDrawn="1"/>
        </p:nvSpPr>
        <p:spPr>
          <a:xfrm>
            <a:off x="0" y="417975"/>
            <a:ext cx="18271655" cy="243027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4" name="図プレースホルダー 13"/>
          <p:cNvSpPr>
            <a:spLocks noGrp="1"/>
          </p:cNvSpPr>
          <p:nvPr>
            <p:ph type="pic" sz="quarter" idx="13" hasCustomPrompt="1"/>
          </p:nvPr>
        </p:nvSpPr>
        <p:spPr>
          <a:xfrm>
            <a:off x="9143206" y="3291830"/>
            <a:ext cx="9139924" cy="3291830"/>
          </a:xfrm>
          <a:custGeom>
            <a:avLst/>
            <a:gdLst/>
            <a:ahLst/>
            <a:cxnLst/>
            <a:rect l="l" t="t" r="r" b="b"/>
            <a:pathLst>
              <a:path w="9139924" h="3291830">
                <a:moveTo>
                  <a:pt x="0" y="0"/>
                </a:moveTo>
                <a:lnTo>
                  <a:pt x="1305146" y="0"/>
                </a:lnTo>
                <a:lnTo>
                  <a:pt x="9139924" y="0"/>
                </a:lnTo>
                <a:lnTo>
                  <a:pt x="9139924" y="3291830"/>
                </a:lnTo>
                <a:lnTo>
                  <a:pt x="1305146" y="3291830"/>
                </a:lnTo>
                <a:close/>
              </a:path>
            </a:pathLst>
          </a:custGeo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 Add an image</a:t>
            </a:r>
            <a:endParaRPr kumimoji="1" lang="ja-JP" altLang="en-US" dirty="0"/>
          </a:p>
        </p:txBody>
      </p:sp>
      <p:sp>
        <p:nvSpPr>
          <p:cNvPr id="11" name="図プレースホルダー 10"/>
          <p:cNvSpPr>
            <a:spLocks noGrp="1"/>
          </p:cNvSpPr>
          <p:nvPr>
            <p:ph type="pic" sz="quarter" idx="12" hasCustomPrompt="1"/>
          </p:nvPr>
        </p:nvSpPr>
        <p:spPr>
          <a:xfrm>
            <a:off x="1" y="0"/>
            <a:ext cx="9139924" cy="3291830"/>
          </a:xfrm>
          <a:custGeom>
            <a:avLst/>
            <a:gdLst/>
            <a:ahLst/>
            <a:cxnLst/>
            <a:rect l="l" t="t" r="r" b="b"/>
            <a:pathLst>
              <a:path w="9139924" h="3291830">
                <a:moveTo>
                  <a:pt x="0" y="0"/>
                </a:moveTo>
                <a:lnTo>
                  <a:pt x="7834778" y="0"/>
                </a:lnTo>
                <a:lnTo>
                  <a:pt x="9139924" y="3291830"/>
                </a:lnTo>
                <a:lnTo>
                  <a:pt x="7834778" y="3291830"/>
                </a:lnTo>
                <a:lnTo>
                  <a:pt x="0" y="3291830"/>
                </a:lnTo>
                <a:close/>
              </a:path>
            </a:pathLst>
          </a:custGeom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 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38" hasCustomPrompt="1"/>
          </p:nvPr>
        </p:nvSpPr>
        <p:spPr>
          <a:xfrm>
            <a:off x="2842148" y="6619890"/>
            <a:ext cx="12612643" cy="1224261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16" name="直線コネクタ 15"/>
          <p:cNvCxnSpPr/>
          <p:nvPr userDrawn="1"/>
        </p:nvCxnSpPr>
        <p:spPr>
          <a:xfrm flipH="1" flipV="1">
            <a:off x="3332956" y="7853145"/>
            <a:ext cx="11620500" cy="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>
            <a:off x="2097255" y="7975591"/>
            <a:ext cx="14102428" cy="1539112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9150226" y="1177425"/>
            <a:ext cx="8498925" cy="1445796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9150226" y="597995"/>
            <a:ext cx="8498925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40" hasCustomPrompt="1"/>
          </p:nvPr>
        </p:nvSpPr>
        <p:spPr>
          <a:xfrm>
            <a:off x="599276" y="4513430"/>
            <a:ext cx="8498925" cy="1395156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1" name="テキスト プレースホルダー 11"/>
          <p:cNvSpPr>
            <a:spLocks noGrp="1"/>
          </p:cNvSpPr>
          <p:nvPr>
            <p:ph type="body" sz="quarter" idx="41" hasCustomPrompt="1"/>
          </p:nvPr>
        </p:nvSpPr>
        <p:spPr>
          <a:xfrm>
            <a:off x="599276" y="3934000"/>
            <a:ext cx="8498925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3979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750"/>
                            </p:stCondLst>
                            <p:childTnLst>
                              <p:par>
                                <p:cTn id="20" presetID="22" presetClass="entr" presetSubtype="2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0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5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250"/>
                            </p:stCondLst>
                            <p:childTnLst>
                              <p:par>
                                <p:cTn id="35" presetID="2" presetClass="entr" presetSubtype="4" decel="100000" fill="hold" grpId="0" nodeType="after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300"/>
                            </p:stCondLst>
                            <p:childTnLst>
                              <p:par>
                                <p:cTn id="40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800"/>
                            </p:stCondLst>
                            <p:childTnLst>
                              <p:par>
                                <p:cTn id="4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2" grpId="0" animBg="1"/>
      <p:bldP spid="14" grpId="0"/>
      <p:bldP spid="11" grpId="0"/>
      <p:bldP spid="15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50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>
        <p:tmplLst>
          <p:tmpl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>
        <p:tmplLst>
          <p:tmpl>
            <p:tnLst>
              <p:par>
                <p:cTn presetID="22" presetClass="entr" presetSubtype="8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>
        <p:tmplLst>
          <p:tmpl>
            <p:tnLst>
              <p:par>
                <p:cTn presetID="22" presetClass="entr" presetSubtype="2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>
        <p:tmplLst>
          <p:tmpl>
            <p:tnLst>
              <p:par>
                <p:cTn presetID="22" presetClass="entr" presetSubtype="2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Big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図プレースホルダー 7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0425055" cy="6583660"/>
          </a:xfrm>
          <a:custGeom>
            <a:avLst/>
            <a:gdLst/>
            <a:ahLst/>
            <a:cxnLst/>
            <a:rect l="l" t="t" r="r" b="b"/>
            <a:pathLst>
              <a:path w="10425055" h="6583660">
                <a:moveTo>
                  <a:pt x="0" y="0"/>
                </a:moveTo>
                <a:lnTo>
                  <a:pt x="7859770" y="0"/>
                </a:lnTo>
                <a:lnTo>
                  <a:pt x="10425055" y="6583660"/>
                </a:lnTo>
                <a:lnTo>
                  <a:pt x="7859770" y="6583660"/>
                </a:lnTo>
                <a:lnTo>
                  <a:pt x="0" y="6583660"/>
                </a:lnTo>
                <a:close/>
              </a:path>
            </a:pathLst>
          </a:custGeo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22" name="図プレースホルダー 21"/>
          <p:cNvSpPr>
            <a:spLocks noGrp="1"/>
          </p:cNvSpPr>
          <p:nvPr>
            <p:ph type="pic" sz="quarter" idx="40" hasCustomPrompt="1"/>
          </p:nvPr>
        </p:nvSpPr>
        <p:spPr>
          <a:xfrm>
            <a:off x="5461000" y="3221875"/>
            <a:ext cx="3951609" cy="788150"/>
          </a:xfrm>
          <a:custGeom>
            <a:avLst/>
            <a:gdLst/>
            <a:ahLst/>
            <a:cxnLst/>
            <a:rect l="l" t="t" r="r" b="b"/>
            <a:pathLst>
              <a:path w="3951609" h="788150">
                <a:moveTo>
                  <a:pt x="0" y="0"/>
                </a:moveTo>
                <a:lnTo>
                  <a:pt x="3644829" y="0"/>
                </a:lnTo>
                <a:lnTo>
                  <a:pt x="3951609" y="788150"/>
                </a:lnTo>
                <a:lnTo>
                  <a:pt x="3644829" y="788150"/>
                </a:lnTo>
                <a:lnTo>
                  <a:pt x="306780" y="788150"/>
                </a:lnTo>
                <a:close/>
              </a:path>
            </a:pathLst>
          </a:custGeom>
          <a:solidFill>
            <a:schemeClr val="accent1">
              <a:alpha val="69000"/>
            </a:schemeClr>
          </a:solidFill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2" name="図プレースホルダー 11"/>
          <p:cNvSpPr>
            <a:spLocks noGrp="1"/>
          </p:cNvSpPr>
          <p:nvPr>
            <p:ph type="pic" sz="quarter" idx="13" hasCustomPrompt="1"/>
          </p:nvPr>
        </p:nvSpPr>
        <p:spPr>
          <a:xfrm>
            <a:off x="7838062" y="-2"/>
            <a:ext cx="10448350" cy="6583660"/>
          </a:xfrm>
          <a:custGeom>
            <a:avLst/>
            <a:gdLst/>
            <a:ahLst/>
            <a:cxnLst/>
            <a:rect l="l" t="t" r="r" b="b"/>
            <a:pathLst>
              <a:path w="10448350" h="6583660">
                <a:moveTo>
                  <a:pt x="0" y="0"/>
                </a:moveTo>
                <a:lnTo>
                  <a:pt x="2565285" y="0"/>
                </a:lnTo>
                <a:lnTo>
                  <a:pt x="10425054" y="0"/>
                </a:lnTo>
                <a:lnTo>
                  <a:pt x="10425054" y="1"/>
                </a:lnTo>
                <a:lnTo>
                  <a:pt x="10448350" y="1"/>
                </a:lnTo>
                <a:lnTo>
                  <a:pt x="10448350" y="6583660"/>
                </a:lnTo>
                <a:lnTo>
                  <a:pt x="10425054" y="6583660"/>
                </a:lnTo>
                <a:lnTo>
                  <a:pt x="9000998" y="6583660"/>
                </a:lnTo>
                <a:lnTo>
                  <a:pt x="2565285" y="6583660"/>
                </a:lnTo>
                <a:close/>
              </a:path>
            </a:pathLst>
          </a:custGeom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 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38" hasCustomPrompt="1"/>
          </p:nvPr>
        </p:nvSpPr>
        <p:spPr>
          <a:xfrm>
            <a:off x="2842148" y="6619890"/>
            <a:ext cx="12612643" cy="1224261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14" name="直線コネクタ 13"/>
          <p:cNvCxnSpPr/>
          <p:nvPr userDrawn="1"/>
        </p:nvCxnSpPr>
        <p:spPr>
          <a:xfrm flipH="1" flipV="1">
            <a:off x="3332956" y="7853145"/>
            <a:ext cx="11620500" cy="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>
            <a:off x="2097255" y="7975591"/>
            <a:ext cx="14102428" cy="1539112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3" name="テキスト プレースホルダー 11"/>
          <p:cNvSpPr>
            <a:spLocks noGrp="1"/>
          </p:cNvSpPr>
          <p:nvPr>
            <p:ph type="body" sz="quarter" idx="41" hasCustomPrompt="1"/>
          </p:nvPr>
        </p:nvSpPr>
        <p:spPr>
          <a:xfrm>
            <a:off x="5746750" y="3228975"/>
            <a:ext cx="3381375" cy="771525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3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4" name="図プレースホルダー 21"/>
          <p:cNvSpPr>
            <a:spLocks noGrp="1"/>
          </p:cNvSpPr>
          <p:nvPr>
            <p:ph type="pic" sz="quarter" idx="42" hasCustomPrompt="1"/>
          </p:nvPr>
        </p:nvSpPr>
        <p:spPr>
          <a:xfrm>
            <a:off x="8777288" y="2424950"/>
            <a:ext cx="3951609" cy="788150"/>
          </a:xfrm>
          <a:custGeom>
            <a:avLst/>
            <a:gdLst/>
            <a:ahLst/>
            <a:cxnLst/>
            <a:rect l="l" t="t" r="r" b="b"/>
            <a:pathLst>
              <a:path w="3951609" h="788150">
                <a:moveTo>
                  <a:pt x="0" y="0"/>
                </a:moveTo>
                <a:lnTo>
                  <a:pt x="3644829" y="0"/>
                </a:lnTo>
                <a:lnTo>
                  <a:pt x="3951609" y="788150"/>
                </a:lnTo>
                <a:lnTo>
                  <a:pt x="3644829" y="788150"/>
                </a:lnTo>
                <a:lnTo>
                  <a:pt x="306780" y="788150"/>
                </a:lnTo>
                <a:close/>
              </a:path>
            </a:pathLst>
          </a:custGeom>
          <a:solidFill>
            <a:schemeClr val="accent1">
              <a:alpha val="69000"/>
            </a:schemeClr>
          </a:solidFill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25" name="テキスト プレースホルダー 11"/>
          <p:cNvSpPr>
            <a:spLocks noGrp="1"/>
          </p:cNvSpPr>
          <p:nvPr>
            <p:ph type="body" sz="quarter" idx="43" hasCustomPrompt="1"/>
          </p:nvPr>
        </p:nvSpPr>
        <p:spPr>
          <a:xfrm>
            <a:off x="9063038" y="2432050"/>
            <a:ext cx="3381375" cy="771525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3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2519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2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" presetClass="entr" presetSubtype="4" decel="100000" fill="hold" grpId="0" nodeType="after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550"/>
                            </p:stCondLst>
                            <p:childTnLst>
                              <p:par>
                                <p:cTn id="32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050"/>
                            </p:stCondLst>
                            <p:childTnLst>
                              <p:par>
                                <p:cTn id="36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2" grpId="0" animBg="1"/>
      <p:bldP spid="12" grpId="0"/>
      <p:bldP spid="13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50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animBg="1"/>
      <p:bldP spid="2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ld Map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" name="図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6954" y="1016929"/>
            <a:ext cx="13127627" cy="6236485"/>
          </a:xfrm>
          <a:prstGeom prst="rect">
            <a:avLst/>
          </a:prstGeom>
        </p:spPr>
      </p:pic>
      <p:sp>
        <p:nvSpPr>
          <p:cNvPr id="5" name="テキスト プレースホルダー 11"/>
          <p:cNvSpPr>
            <a:spLocks noGrp="1"/>
          </p:cNvSpPr>
          <p:nvPr>
            <p:ph type="body" sz="quarter" idx="38" hasCustomPrompt="1"/>
          </p:nvPr>
        </p:nvSpPr>
        <p:spPr>
          <a:xfrm>
            <a:off x="2842148" y="6619890"/>
            <a:ext cx="12612643" cy="1224261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6" name="直線コネクタ 5"/>
          <p:cNvCxnSpPr/>
          <p:nvPr userDrawn="1"/>
        </p:nvCxnSpPr>
        <p:spPr>
          <a:xfrm flipH="1" flipV="1">
            <a:off x="3332956" y="7853145"/>
            <a:ext cx="11620500" cy="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>
            <a:off x="2097255" y="7975591"/>
            <a:ext cx="14102428" cy="1539112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8" name="涙形 7"/>
          <p:cNvSpPr/>
          <p:nvPr userDrawn="1"/>
        </p:nvSpPr>
        <p:spPr>
          <a:xfrm rot="8100000">
            <a:off x="3189655" y="1155774"/>
            <a:ext cx="1396314" cy="1396314"/>
          </a:xfrm>
          <a:prstGeom prst="teardrop">
            <a:avLst/>
          </a:prstGeom>
          <a:solidFill>
            <a:schemeClr val="accent1">
              <a:alpha val="7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涙形 8"/>
          <p:cNvSpPr/>
          <p:nvPr userDrawn="1"/>
        </p:nvSpPr>
        <p:spPr>
          <a:xfrm rot="8100000">
            <a:off x="4761885" y="3760571"/>
            <a:ext cx="1396314" cy="1396314"/>
          </a:xfrm>
          <a:prstGeom prst="teardrop">
            <a:avLst/>
          </a:prstGeom>
          <a:solidFill>
            <a:schemeClr val="accent1">
              <a:alpha val="7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涙形 9"/>
          <p:cNvSpPr/>
          <p:nvPr userDrawn="1"/>
        </p:nvSpPr>
        <p:spPr>
          <a:xfrm rot="8100000">
            <a:off x="7802845" y="634312"/>
            <a:ext cx="1396314" cy="1396314"/>
          </a:xfrm>
          <a:prstGeom prst="teardrop">
            <a:avLst/>
          </a:prstGeom>
          <a:solidFill>
            <a:schemeClr val="accent1">
              <a:alpha val="7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1" name="涙形 10"/>
          <p:cNvSpPr/>
          <p:nvPr userDrawn="1"/>
        </p:nvSpPr>
        <p:spPr>
          <a:xfrm rot="8100000">
            <a:off x="11596370" y="1306115"/>
            <a:ext cx="1396314" cy="1396314"/>
          </a:xfrm>
          <a:prstGeom prst="teardrop">
            <a:avLst/>
          </a:prstGeom>
          <a:solidFill>
            <a:schemeClr val="accent1">
              <a:alpha val="7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2" name="涙形 11"/>
          <p:cNvSpPr/>
          <p:nvPr userDrawn="1"/>
        </p:nvSpPr>
        <p:spPr>
          <a:xfrm rot="8100000">
            <a:off x="8000551" y="3090913"/>
            <a:ext cx="1396314" cy="1396314"/>
          </a:xfrm>
          <a:prstGeom prst="teardrop">
            <a:avLst/>
          </a:prstGeom>
          <a:solidFill>
            <a:schemeClr val="accent1">
              <a:alpha val="7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3" name="涙形 12"/>
          <p:cNvSpPr/>
          <p:nvPr userDrawn="1"/>
        </p:nvSpPr>
        <p:spPr>
          <a:xfrm rot="8100000">
            <a:off x="13128605" y="4180702"/>
            <a:ext cx="1396314" cy="1396314"/>
          </a:xfrm>
          <a:prstGeom prst="teardrop">
            <a:avLst/>
          </a:prstGeom>
          <a:solidFill>
            <a:schemeClr val="accent1">
              <a:alpha val="7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4" name="テキスト プレースホルダー 11"/>
          <p:cNvSpPr>
            <a:spLocks noGrp="1"/>
          </p:cNvSpPr>
          <p:nvPr>
            <p:ph type="body" sz="quarter" idx="40" hasCustomPrompt="1"/>
          </p:nvPr>
        </p:nvSpPr>
        <p:spPr>
          <a:xfrm>
            <a:off x="611633" y="1652503"/>
            <a:ext cx="2440485" cy="1034754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41" hasCustomPrompt="1"/>
          </p:nvPr>
        </p:nvSpPr>
        <p:spPr>
          <a:xfrm>
            <a:off x="2112711" y="4108746"/>
            <a:ext cx="2440485" cy="1034754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42" hasCustomPrompt="1"/>
          </p:nvPr>
        </p:nvSpPr>
        <p:spPr>
          <a:xfrm>
            <a:off x="5227143" y="944025"/>
            <a:ext cx="2440485" cy="1034754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7" name="テキスト プレースホルダー 11"/>
          <p:cNvSpPr>
            <a:spLocks noGrp="1"/>
          </p:cNvSpPr>
          <p:nvPr>
            <p:ph type="body" sz="quarter" idx="43" hasCustomPrompt="1"/>
          </p:nvPr>
        </p:nvSpPr>
        <p:spPr>
          <a:xfrm>
            <a:off x="9488346" y="3741660"/>
            <a:ext cx="2440485" cy="1034754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44" hasCustomPrompt="1"/>
          </p:nvPr>
        </p:nvSpPr>
        <p:spPr>
          <a:xfrm>
            <a:off x="13082603" y="1595703"/>
            <a:ext cx="2440485" cy="1034754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45" hasCustomPrompt="1"/>
          </p:nvPr>
        </p:nvSpPr>
        <p:spPr>
          <a:xfrm>
            <a:off x="14595806" y="4361482"/>
            <a:ext cx="2440485" cy="1034754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46" hasCustomPrompt="1"/>
          </p:nvPr>
        </p:nvSpPr>
        <p:spPr>
          <a:xfrm>
            <a:off x="3314987" y="1076656"/>
            <a:ext cx="1157711" cy="1504721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4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00</a:t>
            </a:r>
            <a:endParaRPr lang="en-US" dirty="0"/>
          </a:p>
        </p:txBody>
      </p:sp>
      <p:sp>
        <p:nvSpPr>
          <p:cNvPr id="21" name="テキスト プレースホルダー 11"/>
          <p:cNvSpPr>
            <a:spLocks noGrp="1"/>
          </p:cNvSpPr>
          <p:nvPr>
            <p:ph type="body" sz="quarter" idx="47" hasCustomPrompt="1"/>
          </p:nvPr>
        </p:nvSpPr>
        <p:spPr>
          <a:xfrm>
            <a:off x="4875156" y="3681453"/>
            <a:ext cx="1157711" cy="1504721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4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00</a:t>
            </a:r>
            <a:endParaRPr 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48" hasCustomPrompt="1"/>
          </p:nvPr>
        </p:nvSpPr>
        <p:spPr>
          <a:xfrm>
            <a:off x="7922146" y="559279"/>
            <a:ext cx="1157711" cy="1504721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4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00</a:t>
            </a:r>
            <a:endParaRPr lang="en-US" dirty="0"/>
          </a:p>
        </p:txBody>
      </p:sp>
      <p:sp>
        <p:nvSpPr>
          <p:cNvPr id="23" name="テキスト プレースホルダー 11"/>
          <p:cNvSpPr>
            <a:spLocks noGrp="1"/>
          </p:cNvSpPr>
          <p:nvPr>
            <p:ph type="body" sz="quarter" idx="49" hasCustomPrompt="1"/>
          </p:nvPr>
        </p:nvSpPr>
        <p:spPr>
          <a:xfrm>
            <a:off x="8119852" y="3011795"/>
            <a:ext cx="1157711" cy="1504721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4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00</a:t>
            </a:r>
            <a:endParaRPr lang="en-US" dirty="0"/>
          </a:p>
        </p:txBody>
      </p:sp>
      <p:sp>
        <p:nvSpPr>
          <p:cNvPr id="24" name="テキスト プレースホルダー 11"/>
          <p:cNvSpPr>
            <a:spLocks noGrp="1"/>
          </p:cNvSpPr>
          <p:nvPr>
            <p:ph type="body" sz="quarter" idx="50" hasCustomPrompt="1"/>
          </p:nvPr>
        </p:nvSpPr>
        <p:spPr>
          <a:xfrm>
            <a:off x="11718778" y="1226997"/>
            <a:ext cx="1157711" cy="1504721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4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00</a:t>
            </a:r>
            <a:endParaRPr lang="en-US" dirty="0"/>
          </a:p>
        </p:txBody>
      </p:sp>
      <p:sp>
        <p:nvSpPr>
          <p:cNvPr id="25" name="テキスト プレースホルダー 11"/>
          <p:cNvSpPr>
            <a:spLocks noGrp="1"/>
          </p:cNvSpPr>
          <p:nvPr>
            <p:ph type="body" sz="quarter" idx="51" hasCustomPrompt="1"/>
          </p:nvPr>
        </p:nvSpPr>
        <p:spPr>
          <a:xfrm>
            <a:off x="13247906" y="4101584"/>
            <a:ext cx="1157711" cy="1504721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4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00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9747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50"/>
                            </p:stCondLst>
                            <p:childTnLst>
                              <p:par>
                                <p:cTn id="14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50"/>
                            </p:stCondLst>
                            <p:childTnLst>
                              <p:par>
                                <p:cTn id="18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50"/>
                            </p:stCondLst>
                            <p:childTnLst>
                              <p:par>
                                <p:cTn id="23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50"/>
                            </p:stCondLst>
                            <p:childTnLst>
                              <p:par>
                                <p:cTn id="32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50"/>
                            </p:stCondLst>
                            <p:childTnLst>
                              <p:par>
                                <p:cTn id="37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550"/>
                            </p:stCondLst>
                            <p:childTnLst>
                              <p:par>
                                <p:cTn id="46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050"/>
                            </p:stCondLst>
                            <p:childTnLst>
                              <p:par>
                                <p:cTn id="51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4550"/>
                            </p:stCondLst>
                            <p:childTnLst>
                              <p:par>
                                <p:cTn id="60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50"/>
                            </p:stCondLst>
                            <p:childTnLst>
                              <p:par>
                                <p:cTn id="6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550"/>
                            </p:stCondLst>
                            <p:childTnLst>
                              <p:par>
                                <p:cTn id="74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6050"/>
                            </p:stCondLst>
                            <p:childTnLst>
                              <p:par>
                                <p:cTn id="79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6550"/>
                            </p:stCondLst>
                            <p:childTnLst>
                              <p:par>
                                <p:cTn id="88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7050"/>
                            </p:stCondLst>
                            <p:childTnLst>
                              <p:par>
                                <p:cTn id="93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7550"/>
                            </p:stCondLst>
                            <p:childTnLst>
                              <p:par>
                                <p:cTn id="102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>
        <p:tmplLst>
          <p:tmpl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>
        <p:tmplLst>
          <p:tmpl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>
        <p:tmplLst>
          <p:tmpl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ld Map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" name="図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6954" y="1016929"/>
            <a:ext cx="13127627" cy="6236485"/>
          </a:xfrm>
          <a:prstGeom prst="rect">
            <a:avLst/>
          </a:prstGeom>
        </p:spPr>
      </p:pic>
      <p:sp>
        <p:nvSpPr>
          <p:cNvPr id="5" name="テキスト プレースホルダー 11"/>
          <p:cNvSpPr>
            <a:spLocks noGrp="1"/>
          </p:cNvSpPr>
          <p:nvPr>
            <p:ph type="body" sz="quarter" idx="38" hasCustomPrompt="1"/>
          </p:nvPr>
        </p:nvSpPr>
        <p:spPr>
          <a:xfrm>
            <a:off x="2842148" y="6619890"/>
            <a:ext cx="12612643" cy="1224261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6" name="直線コネクタ 5"/>
          <p:cNvCxnSpPr/>
          <p:nvPr userDrawn="1"/>
        </p:nvCxnSpPr>
        <p:spPr>
          <a:xfrm flipH="1" flipV="1">
            <a:off x="3332956" y="7853145"/>
            <a:ext cx="11620500" cy="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>
            <a:off x="2097255" y="7975591"/>
            <a:ext cx="14102428" cy="1539112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182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50"/>
                            </p:stCondLst>
                            <p:childTnLst>
                              <p:par>
                                <p:cTn id="14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50"/>
                            </p:stCondLst>
                            <p:childTnLst>
                              <p:par>
                                <p:cTn id="18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>
            <a:off x="2097255" y="4558434"/>
            <a:ext cx="14102428" cy="1935215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40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" name="図プレースホルダー 7"/>
          <p:cNvSpPr>
            <a:spLocks noGrp="1"/>
          </p:cNvSpPr>
          <p:nvPr>
            <p:ph type="pic" sz="quarter" idx="18" hasCustomPrompt="1"/>
          </p:nvPr>
        </p:nvSpPr>
        <p:spPr>
          <a:xfrm>
            <a:off x="8357297" y="2938255"/>
            <a:ext cx="1550994" cy="155099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22412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/>
    </p:bldLst>
  </p:timing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r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>
            <a:off x="2097255" y="2623220"/>
            <a:ext cx="14102428" cy="6300700"/>
          </a:xfrm>
        </p:spPr>
        <p:txBody>
          <a:bodyPr anchor="t">
            <a:noAutofit/>
          </a:bodyPr>
          <a:lstStyle>
            <a:lvl1pPr marL="432000" indent="-432000" algn="l">
              <a:lnSpc>
                <a:spcPct val="120000"/>
              </a:lnSpc>
              <a:spcBef>
                <a:spcPts val="1200"/>
              </a:spcBef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+mn-lt"/>
              </a:defRPr>
            </a:lvl1pPr>
            <a:lvl2pPr marL="900000" indent="-432000">
              <a:buFont typeface="Wingdings" panose="05000000000000000000" pitchFamily="2" charset="2"/>
              <a:buChar char="l"/>
              <a:defRPr sz="2400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</a:lstStyle>
          <a:p>
            <a:pPr lvl="0"/>
            <a:r>
              <a:rPr lang="en-US" altLang="ja-JP" dirty="0"/>
              <a:t>Text Here</a:t>
            </a:r>
          </a:p>
          <a:p>
            <a:pPr lvl="1"/>
            <a:r>
              <a:rPr lang="en-US" dirty="0"/>
              <a:t>ssss</a:t>
            </a:r>
          </a:p>
        </p:txBody>
      </p:sp>
      <p:sp>
        <p:nvSpPr>
          <p:cNvPr id="6" name="図プレースホルダー 7"/>
          <p:cNvSpPr>
            <a:spLocks noGrp="1"/>
          </p:cNvSpPr>
          <p:nvPr>
            <p:ph type="pic" sz="quarter" idx="18" hasCustomPrompt="1"/>
          </p:nvPr>
        </p:nvSpPr>
        <p:spPr>
          <a:xfrm>
            <a:off x="8357297" y="1003040"/>
            <a:ext cx="1550994" cy="155099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415971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/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図プレースホルダー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8286413" cy="10287000"/>
          </a:xfr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9" name="テキスト プレースホルダー 5"/>
          <p:cNvSpPr>
            <a:spLocks noGrp="1"/>
          </p:cNvSpPr>
          <p:nvPr>
            <p:ph type="body" sz="quarter" idx="11" hasCustomPrompt="1"/>
          </p:nvPr>
        </p:nvSpPr>
        <p:spPr>
          <a:xfrm>
            <a:off x="11618481" y="3748345"/>
            <a:ext cx="5850650" cy="5850650"/>
          </a:xfrm>
          <a:prstGeom prst="ellipse">
            <a:avLst/>
          </a:prstGeom>
          <a:solidFill>
            <a:schemeClr val="accent1">
              <a:alpha val="69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0" name="図プレースホルダー 7"/>
          <p:cNvSpPr>
            <a:spLocks noGrp="1"/>
          </p:cNvSpPr>
          <p:nvPr>
            <p:ph type="pic" sz="quarter" idx="18" hasCustomPrompt="1"/>
          </p:nvPr>
        </p:nvSpPr>
        <p:spPr>
          <a:xfrm>
            <a:off x="13553761" y="4783525"/>
            <a:ext cx="2070165" cy="2070165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1" name="タイトル 1"/>
          <p:cNvSpPr>
            <a:spLocks noGrp="1"/>
          </p:cNvSpPr>
          <p:nvPr>
            <p:ph type="ctrTitle" hasCustomPrompt="1"/>
          </p:nvPr>
        </p:nvSpPr>
        <p:spPr>
          <a:xfrm>
            <a:off x="11753496" y="6808685"/>
            <a:ext cx="5580620" cy="1189757"/>
          </a:xfrm>
          <a:prstGeom prst="rect">
            <a:avLst/>
          </a:prstGeom>
        </p:spPr>
        <p:txBody>
          <a:bodyPr anchor="t"/>
          <a:lstStyle>
            <a:lvl1pPr algn="ctr">
              <a:lnSpc>
                <a:spcPct val="100000"/>
              </a:lnSpc>
              <a:defRPr sz="4000" spc="6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altLang="ja-JP" dirty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027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4" presetClass="entr" presetSubtype="1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4" presetClass="entr" presetSubtype="1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 build="p" animBg="1">
        <p:tmplLst>
          <p:tmpl>
            <p:tnLst>
              <p:par>
                <p:cTn presetID="14" presetClass="entr" presetSubtype="1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4" presetClass="entr" presetSubtype="10" fill="hold" nodeType="click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/>
      <p:bldP spid="11" grpId="0"/>
    </p:bldLst>
  </p:timing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ttom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テキスト プレースホルダー 11"/>
          <p:cNvSpPr>
            <a:spLocks noGrp="1"/>
          </p:cNvSpPr>
          <p:nvPr>
            <p:ph type="body" sz="quarter" idx="38" hasCustomPrompt="1"/>
          </p:nvPr>
        </p:nvSpPr>
        <p:spPr>
          <a:xfrm>
            <a:off x="2842148" y="6619890"/>
            <a:ext cx="12612643" cy="1224261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6" name="直線コネクタ 5"/>
          <p:cNvCxnSpPr/>
          <p:nvPr userDrawn="1"/>
        </p:nvCxnSpPr>
        <p:spPr>
          <a:xfrm flipH="1" flipV="1">
            <a:off x="3332956" y="7853145"/>
            <a:ext cx="11620500" cy="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>
            <a:off x="2097255" y="7975591"/>
            <a:ext cx="14102428" cy="1539112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8027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50"/>
                            </p:stCondLst>
                            <p:childTnLst>
                              <p:par>
                                <p:cTn id="10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50"/>
                            </p:stCondLst>
                            <p:childTnLst>
                              <p:par>
                                <p:cTn id="1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1301105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Noth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593357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/>
          <p:cNvSpPr/>
          <p:nvPr userDrawn="1"/>
        </p:nvSpPr>
        <p:spPr>
          <a:xfrm>
            <a:off x="0" y="0"/>
            <a:ext cx="18286413" cy="5143500"/>
          </a:xfrm>
          <a:prstGeom prst="rect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727271" y="1228065"/>
            <a:ext cx="16831870" cy="2459238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5000" spc="6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727272" y="3405437"/>
            <a:ext cx="16831870" cy="990111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7" name="図プレースホルダー 6"/>
          <p:cNvSpPr>
            <a:spLocks noGrp="1"/>
          </p:cNvSpPr>
          <p:nvPr>
            <p:ph type="pic" sz="quarter" idx="23" hasCustomPrompt="1"/>
          </p:nvPr>
        </p:nvSpPr>
        <p:spPr>
          <a:xfrm>
            <a:off x="0" y="5143500"/>
            <a:ext cx="18286413" cy="514350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118346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>
        <p:tmplLst>
          <p:tmpl lvl="1">
            <p:tnLst>
              <p:par>
                <p:cTn presetID="2" presetClass="entr" presetSubtype="9" decel="100000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図プレースホルダー 6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8286413" cy="10287000"/>
          </a:xfr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718300"/>
            <a:ext cx="18286413" cy="990600"/>
          </a:xfrm>
          <a:solidFill>
            <a:schemeClr val="accent1">
              <a:alpha val="69000"/>
            </a:schemeClr>
          </a:solidFill>
        </p:spPr>
        <p:txBody>
          <a:bodyPr anchor="ctr">
            <a:noAutofit/>
          </a:bodyPr>
          <a:lstStyle>
            <a:lvl1pPr algn="ctr">
              <a:defRPr sz="4000" spc="6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12" hasCustomPrompt="1"/>
          </p:nvPr>
        </p:nvSpPr>
        <p:spPr>
          <a:xfrm>
            <a:off x="-794" y="7708784"/>
            <a:ext cx="18286413" cy="2578215"/>
          </a:xfrm>
          <a:solidFill>
            <a:schemeClr val="tx2">
              <a:alpha val="69000"/>
            </a:schemeClr>
          </a:solidFill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</p:spTree>
    <p:extLst>
      <p:ext uri="{BB962C8B-B14F-4D97-AF65-F5344CB8AC3E}">
        <p14:creationId xmlns:p14="http://schemas.microsoft.com/office/powerpoint/2010/main" val="2149190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2" grpId="0" uiExpand="1" build="allAtOnce" animBg="1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uiExpand="1" build="allAtOnce" animBg="1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and 3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正方形/長方形 8"/>
          <p:cNvSpPr/>
          <p:nvPr userDrawn="1"/>
        </p:nvSpPr>
        <p:spPr>
          <a:xfrm>
            <a:off x="0" y="6313630"/>
            <a:ext cx="18286413" cy="3973369"/>
          </a:xfrm>
          <a:prstGeom prst="rect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図プレースホルダー 6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8286413" cy="6313630"/>
          </a:xfr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4" name="テキスト プレースホルダー 4"/>
          <p:cNvSpPr>
            <a:spLocks noGrp="1"/>
          </p:cNvSpPr>
          <p:nvPr>
            <p:ph type="body" sz="quarter" idx="25" hasCustomPrompt="1"/>
          </p:nvPr>
        </p:nvSpPr>
        <p:spPr>
          <a:xfrm>
            <a:off x="7994650" y="5162424"/>
            <a:ext cx="2295525" cy="2295525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5" name="図プレースホルダー 2"/>
          <p:cNvSpPr>
            <a:spLocks noGrp="1"/>
          </p:cNvSpPr>
          <p:nvPr>
            <p:ph type="pic" sz="quarter" idx="26" hasCustomPrompt="1"/>
          </p:nvPr>
        </p:nvSpPr>
        <p:spPr>
          <a:xfrm>
            <a:off x="8579850" y="5747489"/>
            <a:ext cx="1125125" cy="1125125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6737980" y="8144099"/>
            <a:ext cx="4808864" cy="1429086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7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6737980" y="7564668"/>
            <a:ext cx="4808864" cy="773203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32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8" name="テキスト プレースホルダー 4"/>
          <p:cNvSpPr>
            <a:spLocks noGrp="1"/>
          </p:cNvSpPr>
          <p:nvPr>
            <p:ph type="body" sz="quarter" idx="29" hasCustomPrompt="1"/>
          </p:nvPr>
        </p:nvSpPr>
        <p:spPr>
          <a:xfrm>
            <a:off x="2707491" y="5160640"/>
            <a:ext cx="2295525" cy="2295525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9" name="図プレースホルダー 2"/>
          <p:cNvSpPr>
            <a:spLocks noGrp="1"/>
          </p:cNvSpPr>
          <p:nvPr>
            <p:ph type="pic" sz="quarter" idx="30" hasCustomPrompt="1"/>
          </p:nvPr>
        </p:nvSpPr>
        <p:spPr>
          <a:xfrm>
            <a:off x="3292691" y="5745705"/>
            <a:ext cx="1125125" cy="1125125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1450821" y="8142315"/>
            <a:ext cx="4808864" cy="1429086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1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1450821" y="7562884"/>
            <a:ext cx="4808864" cy="773203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32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2" name="テキスト プレースホルダー 4"/>
          <p:cNvSpPr>
            <a:spLocks noGrp="1"/>
          </p:cNvSpPr>
          <p:nvPr>
            <p:ph type="body" sz="quarter" idx="33" hasCustomPrompt="1"/>
          </p:nvPr>
        </p:nvSpPr>
        <p:spPr>
          <a:xfrm>
            <a:off x="13286867" y="5157754"/>
            <a:ext cx="2295525" cy="2295525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23" name="図プレースホルダー 2"/>
          <p:cNvSpPr>
            <a:spLocks noGrp="1"/>
          </p:cNvSpPr>
          <p:nvPr>
            <p:ph type="pic" sz="quarter" idx="34" hasCustomPrompt="1"/>
          </p:nvPr>
        </p:nvSpPr>
        <p:spPr>
          <a:xfrm>
            <a:off x="13872067" y="5742819"/>
            <a:ext cx="1125125" cy="1125125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4" name="テキスト プレースホルダー 11"/>
          <p:cNvSpPr>
            <a:spLocks noGrp="1"/>
          </p:cNvSpPr>
          <p:nvPr>
            <p:ph type="body" sz="quarter" idx="35" hasCustomPrompt="1"/>
          </p:nvPr>
        </p:nvSpPr>
        <p:spPr>
          <a:xfrm>
            <a:off x="12030197" y="8139429"/>
            <a:ext cx="4808864" cy="1429086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5" name="テキスト プレースホルダー 11"/>
          <p:cNvSpPr>
            <a:spLocks noGrp="1"/>
          </p:cNvSpPr>
          <p:nvPr>
            <p:ph type="body" sz="quarter" idx="36" hasCustomPrompt="1"/>
          </p:nvPr>
        </p:nvSpPr>
        <p:spPr>
          <a:xfrm>
            <a:off x="12030197" y="7559998"/>
            <a:ext cx="4808864" cy="773203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32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1131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250"/>
                            </p:stCondLst>
                            <p:childTnLst>
                              <p:par>
                                <p:cTn id="38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750"/>
                            </p:stCondLst>
                            <p:childTnLst>
                              <p:par>
                                <p:cTn id="47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2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500"/>
                            </p:stCondLst>
                            <p:childTnLst>
                              <p:par>
                                <p:cTn id="57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4" grpId="0" build="p" animBg="1">
        <p:tmplLst>
          <p:tmpl>
            <p:tnLst>
              <p:par>
                <p:cTn presetID="22" presetClass="entr" presetSubtype="1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22" presetClass="entr" presetSubtype="1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/>
      <p:bldP spid="16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build="p" animBg="1">
        <p:tmplLst>
          <p:tmpl>
            <p:tnLst>
              <p:par>
                <p:cTn presetID="22" presetClass="entr" presetSubtype="1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22" presetClass="entr" presetSubtype="1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/>
      <p:bldP spid="20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build="p" animBg="1">
        <p:tmplLst>
          <p:tmpl>
            <p:tnLst>
              <p:par>
                <p:cTn presetID="22" presetClass="entr" presetSubtype="1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22" presetClass="entr" presetSubtype="1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/>
      <p:bldP spid="24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k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正方形/長方形 11"/>
          <p:cNvSpPr/>
          <p:nvPr userDrawn="1"/>
        </p:nvSpPr>
        <p:spPr>
          <a:xfrm>
            <a:off x="0" y="0"/>
            <a:ext cx="18286413" cy="5953590"/>
          </a:xfrm>
          <a:prstGeom prst="rect">
            <a:avLst/>
          </a:prstGeom>
          <a:solidFill>
            <a:schemeClr val="accent1">
              <a:lumMod val="20000"/>
              <a:lumOff val="8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9" name="正方形/長方形 8"/>
          <p:cNvSpPr/>
          <p:nvPr userDrawn="1"/>
        </p:nvSpPr>
        <p:spPr>
          <a:xfrm>
            <a:off x="0" y="5908584"/>
            <a:ext cx="18286413" cy="4378415"/>
          </a:xfrm>
          <a:prstGeom prst="rect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pic>
        <p:nvPicPr>
          <p:cNvPr id="11" name="図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6368" y="1104847"/>
            <a:ext cx="830480" cy="4192709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pic>
        <p:nvPicPr>
          <p:cNvPr id="3" name="図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4832" y="1180642"/>
            <a:ext cx="1295500" cy="4494754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pic>
        <p:nvPicPr>
          <p:cNvPr id="4" name="図 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8131" y="958035"/>
            <a:ext cx="1678629" cy="4939971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pic>
        <p:nvPicPr>
          <p:cNvPr id="10" name="図 9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876" y="1476823"/>
            <a:ext cx="1446565" cy="4182464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pic>
        <p:nvPicPr>
          <p:cNvPr id="5" name="図 4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2696" y="1090061"/>
            <a:ext cx="1142784" cy="4077159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sp>
        <p:nvSpPr>
          <p:cNvPr id="26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727271" y="6448645"/>
            <a:ext cx="16831870" cy="2459238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5000" spc="6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7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727272" y="8626017"/>
            <a:ext cx="16831870" cy="990111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spc="3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1662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750"/>
                            </p:stCondLst>
                            <p:childTnLst>
                              <p:par>
                                <p:cTn id="26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Contents -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/>
          <p:cNvSpPr/>
          <p:nvPr userDrawn="1"/>
        </p:nvSpPr>
        <p:spPr>
          <a:xfrm>
            <a:off x="0" y="0"/>
            <a:ext cx="18286413" cy="10287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185392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th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6368085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y -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/>
          <p:cNvSpPr/>
          <p:nvPr userDrawn="1"/>
        </p:nvSpPr>
        <p:spPr>
          <a:xfrm>
            <a:off x="0" y="0"/>
            <a:ext cx="18286413" cy="10287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3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6757941" y="1700618"/>
            <a:ext cx="10396155" cy="3240360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7200" spc="6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6757941" y="4985982"/>
            <a:ext cx="10396155" cy="3307868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</p:txBody>
      </p:sp>
    </p:spTree>
    <p:extLst>
      <p:ext uri="{BB962C8B-B14F-4D97-AF65-F5344CB8AC3E}">
        <p14:creationId xmlns:p14="http://schemas.microsoft.com/office/powerpoint/2010/main" val="26345838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3 Soc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図プレースホルダー 7"/>
          <p:cNvSpPr>
            <a:spLocks noGrp="1"/>
          </p:cNvSpPr>
          <p:nvPr>
            <p:ph type="pic" sz="quarter" idx="10" hasCustomPrompt="1"/>
          </p:nvPr>
        </p:nvSpPr>
        <p:spPr>
          <a:xfrm>
            <a:off x="5579550" y="8707863"/>
            <a:ext cx="765020" cy="76502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9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4454393" y="9472948"/>
            <a:ext cx="3015335" cy="495055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4" name="図プレースホルダー 7"/>
          <p:cNvSpPr>
            <a:spLocks noGrp="1"/>
          </p:cNvSpPr>
          <p:nvPr>
            <p:ph type="pic" sz="quarter" idx="16" hasCustomPrompt="1"/>
          </p:nvPr>
        </p:nvSpPr>
        <p:spPr>
          <a:xfrm>
            <a:off x="8759903" y="8707863"/>
            <a:ext cx="765020" cy="76502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7634746" y="9472948"/>
            <a:ext cx="3015335" cy="495055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6" name="図プレースホルダー 7"/>
          <p:cNvSpPr>
            <a:spLocks noGrp="1"/>
          </p:cNvSpPr>
          <p:nvPr>
            <p:ph type="pic" sz="quarter" idx="18" hasCustomPrompt="1"/>
          </p:nvPr>
        </p:nvSpPr>
        <p:spPr>
          <a:xfrm>
            <a:off x="11940256" y="8707863"/>
            <a:ext cx="765020" cy="76502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7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10815099" y="9472948"/>
            <a:ext cx="3015335" cy="495055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8" name="タイトル 1"/>
          <p:cNvSpPr>
            <a:spLocks noGrp="1"/>
          </p:cNvSpPr>
          <p:nvPr>
            <p:ph type="ctrTitle" hasCustomPrompt="1"/>
          </p:nvPr>
        </p:nvSpPr>
        <p:spPr>
          <a:xfrm>
            <a:off x="2266442" y="4288405"/>
            <a:ext cx="13753528" cy="1189757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00000"/>
              </a:lnSpc>
              <a:defRPr sz="7200" spc="1500" baseline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 altLang="ja-JP" dirty="0"/>
              <a:t>TITLE HERE</a:t>
            </a:r>
            <a:endParaRPr lang="en-US" dirty="0"/>
          </a:p>
        </p:txBody>
      </p:sp>
      <p:sp>
        <p:nvSpPr>
          <p:cNvPr id="19" name="サブタイトル 2"/>
          <p:cNvSpPr>
            <a:spLocks noGrp="1"/>
          </p:cNvSpPr>
          <p:nvPr>
            <p:ph type="subTitle" idx="1" hasCustomPrompt="1"/>
          </p:nvPr>
        </p:nvSpPr>
        <p:spPr>
          <a:xfrm>
            <a:off x="2266442" y="5368525"/>
            <a:ext cx="13753528" cy="78531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3200" spc="600" baseline="0">
                <a:solidFill>
                  <a:schemeClr val="bg2">
                    <a:lumMod val="50000"/>
                  </a:schemeClr>
                </a:solidFill>
                <a:latin typeface="+mj-lt"/>
              </a:defRPr>
            </a:lvl1pPr>
            <a:lvl2pPr marL="8163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6327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4491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2655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081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8982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714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65310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ja-JP" dirty="0"/>
              <a:t>SUB TITLE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828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5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8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3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/>
      <p:bldP spid="1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/>
      <p:bldP spid="1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/>
      <p:bldP spid="19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/>
          <p:cNvSpPr/>
          <p:nvPr userDrawn="1"/>
        </p:nvSpPr>
        <p:spPr>
          <a:xfrm>
            <a:off x="0" y="0"/>
            <a:ext cx="18286413" cy="10287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8" name="図プレースホルダー 17"/>
          <p:cNvSpPr>
            <a:spLocks noGrp="1"/>
          </p:cNvSpPr>
          <p:nvPr>
            <p:ph type="pic" sz="quarter" idx="11" hasCustomPrompt="1"/>
          </p:nvPr>
        </p:nvSpPr>
        <p:spPr>
          <a:xfrm>
            <a:off x="9356370" y="5829299"/>
            <a:ext cx="8930042" cy="3285766"/>
          </a:xfrm>
          <a:custGeom>
            <a:avLst/>
            <a:gdLst/>
            <a:ahLst/>
            <a:cxnLst/>
            <a:rect l="l" t="t" r="r" b="b"/>
            <a:pathLst>
              <a:path w="8930042" h="3285766">
                <a:moveTo>
                  <a:pt x="1032594" y="0"/>
                </a:moveTo>
                <a:lnTo>
                  <a:pt x="8930042" y="0"/>
                </a:lnTo>
                <a:lnTo>
                  <a:pt x="8930042" y="3278042"/>
                </a:lnTo>
                <a:lnTo>
                  <a:pt x="1035115" y="3278042"/>
                </a:lnTo>
                <a:lnTo>
                  <a:pt x="1035115" y="3285766"/>
                </a:lnTo>
                <a:lnTo>
                  <a:pt x="1032681" y="3278042"/>
                </a:lnTo>
                <a:lnTo>
                  <a:pt x="1032594" y="3278042"/>
                </a:lnTo>
                <a:lnTo>
                  <a:pt x="1032594" y="3277764"/>
                </a:lnTo>
                <a:lnTo>
                  <a:pt x="0" y="401"/>
                </a:lnTo>
                <a:lnTo>
                  <a:pt x="1032594" y="401"/>
                </a:lnTo>
                <a:close/>
              </a:path>
            </a:pathLst>
          </a:custGeo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  Add an image</a:t>
            </a:r>
            <a:endParaRPr kumimoji="1" lang="ja-JP" altLang="en-US" dirty="0"/>
          </a:p>
        </p:txBody>
      </p:sp>
      <p:grpSp>
        <p:nvGrpSpPr>
          <p:cNvPr id="9" name="グループ化 8"/>
          <p:cNvGrpSpPr/>
          <p:nvPr userDrawn="1"/>
        </p:nvGrpSpPr>
        <p:grpSpPr>
          <a:xfrm>
            <a:off x="0" y="0"/>
            <a:ext cx="10763386" cy="10284621"/>
            <a:chOff x="0" y="0"/>
            <a:chExt cx="10763386" cy="10284621"/>
          </a:xfrm>
        </p:grpSpPr>
        <p:sp>
          <p:nvSpPr>
            <p:cNvPr id="6" name="直角三角形 5"/>
            <p:cNvSpPr/>
            <p:nvPr userDrawn="1"/>
          </p:nvSpPr>
          <p:spPr>
            <a:xfrm>
              <a:off x="7523026" y="0"/>
              <a:ext cx="3240360" cy="10284621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正方形/長方形 7"/>
            <p:cNvSpPr/>
            <p:nvPr userDrawn="1"/>
          </p:nvSpPr>
          <p:spPr>
            <a:xfrm>
              <a:off x="0" y="0"/>
              <a:ext cx="7523026" cy="1027804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4" name="図プレースホルダー 13"/>
          <p:cNvSpPr>
            <a:spLocks noGrp="1"/>
          </p:cNvSpPr>
          <p:nvPr>
            <p:ph type="pic" sz="quarter" idx="10" hasCustomPrompt="1"/>
          </p:nvPr>
        </p:nvSpPr>
        <p:spPr>
          <a:xfrm>
            <a:off x="2522" y="1183061"/>
            <a:ext cx="8928474" cy="3280389"/>
          </a:xfrm>
          <a:custGeom>
            <a:avLst/>
            <a:gdLst/>
            <a:ahLst/>
            <a:cxnLst/>
            <a:rect l="l" t="t" r="r" b="b"/>
            <a:pathLst>
              <a:path w="8928474" h="3280389">
                <a:moveTo>
                  <a:pt x="7894927" y="0"/>
                </a:moveTo>
                <a:lnTo>
                  <a:pt x="7897361" y="7724"/>
                </a:lnTo>
                <a:lnTo>
                  <a:pt x="7897448" y="7724"/>
                </a:lnTo>
                <a:lnTo>
                  <a:pt x="7897448" y="8002"/>
                </a:lnTo>
                <a:lnTo>
                  <a:pt x="8928474" y="3280389"/>
                </a:lnTo>
                <a:lnTo>
                  <a:pt x="0" y="3280389"/>
                </a:lnTo>
                <a:lnTo>
                  <a:pt x="0" y="7724"/>
                </a:lnTo>
                <a:lnTo>
                  <a:pt x="7894927" y="7724"/>
                </a:lnTo>
                <a:close/>
              </a:path>
            </a:pathLst>
          </a:custGeo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649961" y="5622044"/>
            <a:ext cx="7922539" cy="1794756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637261" y="4599214"/>
            <a:ext cx="7922539" cy="1040615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48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1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9793961" y="3678944"/>
            <a:ext cx="7922539" cy="1794756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9781261" y="2656114"/>
            <a:ext cx="7922539" cy="1040615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4800" spc="3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0675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250"/>
                            </p:stCondLst>
                            <p:childTnLst>
                              <p:par>
                                <p:cTn id="18" presetID="22" presetClass="entr" presetSubtype="2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4" grpId="0"/>
      <p:bldP spid="19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正方形/長方形 14"/>
          <p:cNvSpPr/>
          <p:nvPr userDrawn="1"/>
        </p:nvSpPr>
        <p:spPr>
          <a:xfrm>
            <a:off x="0" y="0"/>
            <a:ext cx="18286413" cy="10287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3" name="図プレースホルダー 5"/>
          <p:cNvSpPr>
            <a:spLocks noGrp="1"/>
          </p:cNvSpPr>
          <p:nvPr>
            <p:ph type="pic" sz="quarter" idx="12" hasCustomPrompt="1"/>
          </p:nvPr>
        </p:nvSpPr>
        <p:spPr>
          <a:xfrm>
            <a:off x="38182" y="43542"/>
            <a:ext cx="3600000" cy="3600000"/>
          </a:xfrm>
          <a:solidFill>
            <a:schemeClr val="accent1">
              <a:lumMod val="40000"/>
              <a:lumOff val="60000"/>
            </a:schemeClr>
          </a:solidFill>
        </p:spPr>
        <p:txBody>
          <a:bodyPr/>
          <a:lstStyle>
            <a:lvl1pPr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4" name="図プレースホルダー 5"/>
          <p:cNvSpPr>
            <a:spLocks noGrp="1"/>
          </p:cNvSpPr>
          <p:nvPr>
            <p:ph type="pic" sz="quarter" idx="13" hasCustomPrompt="1"/>
          </p:nvPr>
        </p:nvSpPr>
        <p:spPr>
          <a:xfrm>
            <a:off x="3687753" y="43542"/>
            <a:ext cx="3600000" cy="3600000"/>
          </a:xfrm>
          <a:solidFill>
            <a:schemeClr val="accent1"/>
          </a:solidFill>
        </p:spPr>
        <p:txBody>
          <a:bodyPr>
            <a:normAutofit/>
          </a:bodyPr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5" name="図プレースホルダー 5"/>
          <p:cNvSpPr>
            <a:spLocks noGrp="1"/>
          </p:cNvSpPr>
          <p:nvPr>
            <p:ph type="pic" sz="quarter" idx="14" hasCustomPrompt="1"/>
          </p:nvPr>
        </p:nvSpPr>
        <p:spPr>
          <a:xfrm>
            <a:off x="7337324" y="43542"/>
            <a:ext cx="3600000" cy="3600000"/>
          </a:xfrm>
          <a:solidFill>
            <a:schemeClr val="accent1">
              <a:lumMod val="75000"/>
            </a:schemeClr>
          </a:solidFill>
        </p:spPr>
        <p:txBody>
          <a:bodyPr>
            <a:normAutofit/>
          </a:bodyPr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6" name="図プレースホルダー 5"/>
          <p:cNvSpPr>
            <a:spLocks noGrp="1"/>
          </p:cNvSpPr>
          <p:nvPr>
            <p:ph type="pic" sz="quarter" idx="15" hasCustomPrompt="1"/>
          </p:nvPr>
        </p:nvSpPr>
        <p:spPr>
          <a:xfrm>
            <a:off x="10988185" y="43542"/>
            <a:ext cx="3600000" cy="3600000"/>
          </a:xfrm>
          <a:solidFill>
            <a:schemeClr val="accent1"/>
          </a:solidFill>
        </p:spPr>
        <p:txBody>
          <a:bodyPr>
            <a:normAutofit/>
          </a:bodyPr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7" name="図プレースホルダー 5"/>
          <p:cNvSpPr>
            <a:spLocks noGrp="1"/>
          </p:cNvSpPr>
          <p:nvPr>
            <p:ph type="pic" sz="quarter" idx="16" hasCustomPrompt="1"/>
          </p:nvPr>
        </p:nvSpPr>
        <p:spPr>
          <a:xfrm>
            <a:off x="14636467" y="43542"/>
            <a:ext cx="3600000" cy="3600000"/>
          </a:xfrm>
          <a:solidFill>
            <a:schemeClr val="accent1">
              <a:lumMod val="20000"/>
              <a:lumOff val="80000"/>
            </a:schemeClr>
          </a:solidFill>
        </p:spPr>
        <p:txBody>
          <a:bodyPr>
            <a:normAutofit/>
          </a:bodyPr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8" name="図プレースホルダー 5"/>
          <p:cNvSpPr>
            <a:spLocks noGrp="1"/>
          </p:cNvSpPr>
          <p:nvPr>
            <p:ph type="pic" sz="quarter" idx="17" hasCustomPrompt="1"/>
          </p:nvPr>
        </p:nvSpPr>
        <p:spPr>
          <a:xfrm>
            <a:off x="35931" y="6628665"/>
            <a:ext cx="3600000" cy="3600000"/>
          </a:xfrm>
          <a:solidFill>
            <a:schemeClr val="accent1"/>
          </a:solidFill>
        </p:spPr>
        <p:txBody>
          <a:bodyPr/>
          <a:lstStyle>
            <a:lvl1pPr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9" name="図プレースホルダー 5"/>
          <p:cNvSpPr>
            <a:spLocks noGrp="1"/>
          </p:cNvSpPr>
          <p:nvPr>
            <p:ph type="pic" sz="quarter" idx="18" hasCustomPrompt="1"/>
          </p:nvPr>
        </p:nvSpPr>
        <p:spPr>
          <a:xfrm>
            <a:off x="3685502" y="6628665"/>
            <a:ext cx="3600000" cy="3600000"/>
          </a:xfrm>
          <a:solidFill>
            <a:schemeClr val="accent1">
              <a:lumMod val="50000"/>
            </a:schemeClr>
          </a:solidFill>
        </p:spPr>
        <p:txBody>
          <a:bodyPr>
            <a:normAutofit/>
          </a:bodyPr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0" name="図プレースホルダー 5"/>
          <p:cNvSpPr>
            <a:spLocks noGrp="1"/>
          </p:cNvSpPr>
          <p:nvPr>
            <p:ph type="pic" sz="quarter" idx="19" hasCustomPrompt="1"/>
          </p:nvPr>
        </p:nvSpPr>
        <p:spPr>
          <a:xfrm>
            <a:off x="7335073" y="6628665"/>
            <a:ext cx="3600000" cy="3600000"/>
          </a:xfrm>
          <a:solidFill>
            <a:schemeClr val="accent1">
              <a:lumMod val="60000"/>
              <a:lumOff val="40000"/>
            </a:schemeClr>
          </a:solidFill>
        </p:spPr>
        <p:txBody>
          <a:bodyPr>
            <a:normAutofit/>
          </a:bodyPr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1" name="図プレースホルダー 5"/>
          <p:cNvSpPr>
            <a:spLocks noGrp="1"/>
          </p:cNvSpPr>
          <p:nvPr>
            <p:ph type="pic" sz="quarter" idx="20" hasCustomPrompt="1"/>
          </p:nvPr>
        </p:nvSpPr>
        <p:spPr>
          <a:xfrm>
            <a:off x="10985934" y="6628665"/>
            <a:ext cx="3600000" cy="3600000"/>
          </a:xfrm>
          <a:solidFill>
            <a:schemeClr val="accent1">
              <a:lumMod val="50000"/>
            </a:schemeClr>
          </a:solidFill>
        </p:spPr>
        <p:txBody>
          <a:bodyPr>
            <a:normAutofit/>
          </a:bodyPr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2" name="図プレースホルダー 5"/>
          <p:cNvSpPr>
            <a:spLocks noGrp="1"/>
          </p:cNvSpPr>
          <p:nvPr>
            <p:ph type="pic" sz="quarter" idx="21" hasCustomPrompt="1"/>
          </p:nvPr>
        </p:nvSpPr>
        <p:spPr>
          <a:xfrm>
            <a:off x="14634216" y="6628665"/>
            <a:ext cx="3600000" cy="3600000"/>
          </a:xfrm>
          <a:solidFill>
            <a:schemeClr val="accent1"/>
          </a:solidFill>
        </p:spPr>
        <p:txBody>
          <a:bodyPr>
            <a:normAutofit/>
          </a:bodyPr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1222326" y="4018375"/>
            <a:ext cx="15841760" cy="1088019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4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1222327" y="5233510"/>
            <a:ext cx="15841760" cy="1080120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</p:txBody>
      </p:sp>
    </p:spTree>
    <p:extLst>
      <p:ext uri="{BB962C8B-B14F-4D97-AF65-F5344CB8AC3E}">
        <p14:creationId xmlns:p14="http://schemas.microsoft.com/office/powerpoint/2010/main" val="1739656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ac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フリーフォーム 6"/>
          <p:cNvSpPr/>
          <p:nvPr userDrawn="1"/>
        </p:nvSpPr>
        <p:spPr>
          <a:xfrm rot="5400000">
            <a:off x="-419424" y="419424"/>
            <a:ext cx="10287001" cy="9448151"/>
          </a:xfrm>
          <a:custGeom>
            <a:avLst/>
            <a:gdLst>
              <a:gd name="connsiteX0" fmla="*/ 0 w 10287001"/>
              <a:gd name="connsiteY0" fmla="*/ 9448151 h 9448151"/>
              <a:gd name="connsiteX1" fmla="*/ 0 w 10287001"/>
              <a:gd name="connsiteY1" fmla="*/ 304947 h 9448151"/>
              <a:gd name="connsiteX2" fmla="*/ 4966632 w 10287001"/>
              <a:gd name="connsiteY2" fmla="*/ 304947 h 9448151"/>
              <a:gd name="connsiteX3" fmla="*/ 5143501 w 10287001"/>
              <a:gd name="connsiteY3" fmla="*/ 0 h 9448151"/>
              <a:gd name="connsiteX4" fmla="*/ 5320371 w 10287001"/>
              <a:gd name="connsiteY4" fmla="*/ 304947 h 9448151"/>
              <a:gd name="connsiteX5" fmla="*/ 10287001 w 10287001"/>
              <a:gd name="connsiteY5" fmla="*/ 304947 h 9448151"/>
              <a:gd name="connsiteX6" fmla="*/ 10287001 w 10287001"/>
              <a:gd name="connsiteY6" fmla="*/ 9448151 h 9448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287001" h="9448151">
                <a:moveTo>
                  <a:pt x="0" y="9448151"/>
                </a:moveTo>
                <a:lnTo>
                  <a:pt x="0" y="304947"/>
                </a:lnTo>
                <a:lnTo>
                  <a:pt x="4966632" y="304947"/>
                </a:lnTo>
                <a:lnTo>
                  <a:pt x="5143501" y="0"/>
                </a:lnTo>
                <a:lnTo>
                  <a:pt x="5320371" y="304947"/>
                </a:lnTo>
                <a:lnTo>
                  <a:pt x="10287001" y="304947"/>
                </a:lnTo>
                <a:lnTo>
                  <a:pt x="10287001" y="944815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>
              <a:solidFill>
                <a:schemeClr val="tx1"/>
              </a:solidFill>
            </a:endParaRPr>
          </a:p>
        </p:txBody>
      </p:sp>
      <p:sp>
        <p:nvSpPr>
          <p:cNvPr id="6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457241" y="2038155"/>
            <a:ext cx="8325925" cy="6390710"/>
          </a:xfrm>
        </p:spPr>
        <p:txBody>
          <a:bodyPr anchor="ctr">
            <a:noAutofit/>
          </a:bodyPr>
          <a:lstStyle>
            <a:lvl1pPr algn="ctr">
              <a:lnSpc>
                <a:spcPct val="90000"/>
              </a:lnSpc>
              <a:spcBef>
                <a:spcPts val="0"/>
              </a:spcBef>
              <a:defRPr sz="8800" spc="6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8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9863285" y="1160558"/>
            <a:ext cx="7650851" cy="7965885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</p:txBody>
      </p:sp>
    </p:spTree>
    <p:extLst>
      <p:ext uri="{BB962C8B-B14F-4D97-AF65-F5344CB8AC3E}">
        <p14:creationId xmlns:p14="http://schemas.microsoft.com/office/powerpoint/2010/main" val="2279402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9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5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>
        <p:tmplLst>
          <p:tmpl>
            <p:tnLst>
              <p:par>
                <p:cTn presetID="2" presetClass="entr" presetSubtype="9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act 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/>
          <p:cNvSpPr/>
          <p:nvPr userDrawn="1"/>
        </p:nvSpPr>
        <p:spPr>
          <a:xfrm>
            <a:off x="0" y="0"/>
            <a:ext cx="18286413" cy="10287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0" name="フリーフォーム 9"/>
          <p:cNvSpPr/>
          <p:nvPr userDrawn="1"/>
        </p:nvSpPr>
        <p:spPr>
          <a:xfrm rot="5400000">
            <a:off x="-419424" y="419424"/>
            <a:ext cx="10287001" cy="9448151"/>
          </a:xfrm>
          <a:custGeom>
            <a:avLst/>
            <a:gdLst>
              <a:gd name="connsiteX0" fmla="*/ 0 w 10287001"/>
              <a:gd name="connsiteY0" fmla="*/ 9448151 h 9448151"/>
              <a:gd name="connsiteX1" fmla="*/ 0 w 10287001"/>
              <a:gd name="connsiteY1" fmla="*/ 304947 h 9448151"/>
              <a:gd name="connsiteX2" fmla="*/ 4966632 w 10287001"/>
              <a:gd name="connsiteY2" fmla="*/ 304947 h 9448151"/>
              <a:gd name="connsiteX3" fmla="*/ 5143501 w 10287001"/>
              <a:gd name="connsiteY3" fmla="*/ 0 h 9448151"/>
              <a:gd name="connsiteX4" fmla="*/ 5320371 w 10287001"/>
              <a:gd name="connsiteY4" fmla="*/ 304947 h 9448151"/>
              <a:gd name="connsiteX5" fmla="*/ 10287001 w 10287001"/>
              <a:gd name="connsiteY5" fmla="*/ 304947 h 9448151"/>
              <a:gd name="connsiteX6" fmla="*/ 10287001 w 10287001"/>
              <a:gd name="connsiteY6" fmla="*/ 9448151 h 9448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287001" h="9448151">
                <a:moveTo>
                  <a:pt x="0" y="9448151"/>
                </a:moveTo>
                <a:lnTo>
                  <a:pt x="0" y="304947"/>
                </a:lnTo>
                <a:lnTo>
                  <a:pt x="4966632" y="304947"/>
                </a:lnTo>
                <a:lnTo>
                  <a:pt x="5143501" y="0"/>
                </a:lnTo>
                <a:lnTo>
                  <a:pt x="5320371" y="304947"/>
                </a:lnTo>
                <a:lnTo>
                  <a:pt x="10287001" y="304947"/>
                </a:lnTo>
                <a:lnTo>
                  <a:pt x="10287001" y="944815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>
              <a:solidFill>
                <a:schemeClr val="tx1"/>
              </a:solidFill>
            </a:endParaRPr>
          </a:p>
        </p:txBody>
      </p:sp>
      <p:sp>
        <p:nvSpPr>
          <p:cNvPr id="9" name="正方形/長方形 8"/>
          <p:cNvSpPr/>
          <p:nvPr userDrawn="1"/>
        </p:nvSpPr>
        <p:spPr>
          <a:xfrm>
            <a:off x="9863287" y="1183061"/>
            <a:ext cx="7695854" cy="445549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6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457241" y="2038155"/>
            <a:ext cx="8325925" cy="6390710"/>
          </a:xfrm>
        </p:spPr>
        <p:txBody>
          <a:bodyPr anchor="ctr">
            <a:noAutofit/>
          </a:bodyPr>
          <a:lstStyle>
            <a:lvl1pPr algn="ctr">
              <a:lnSpc>
                <a:spcPct val="90000"/>
              </a:lnSpc>
              <a:spcBef>
                <a:spcPts val="0"/>
              </a:spcBef>
              <a:defRPr sz="8800" spc="6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8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9818281" y="5818576"/>
            <a:ext cx="7740860" cy="3307868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</p:txBody>
      </p:sp>
      <p:sp>
        <p:nvSpPr>
          <p:cNvPr id="3" name="図プレースホルダー 2"/>
          <p:cNvSpPr>
            <a:spLocks noGrp="1"/>
          </p:cNvSpPr>
          <p:nvPr>
            <p:ph type="pic" sz="quarter" idx="24" hasCustomPrompt="1"/>
          </p:nvPr>
        </p:nvSpPr>
        <p:spPr>
          <a:xfrm>
            <a:off x="9998302" y="1319622"/>
            <a:ext cx="7425825" cy="4182372"/>
          </a:xfrm>
        </p:spPr>
        <p:txBody>
          <a:bodyPr>
            <a:normAutofit/>
          </a:bodyPr>
          <a:lstStyle>
            <a:lvl1pPr>
              <a:defRPr sz="18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646129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9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5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65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9" grpId="0" animBg="1"/>
      <p:bldP spid="6" grpId="0">
        <p:tmplLst>
          <p:tmpl>
            <p:tnLst>
              <p:par>
                <p:cTn presetID="2" presetClass="entr" presetSubtype="9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" grpId="0"/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/>
          <p:cNvSpPr/>
          <p:nvPr userDrawn="1"/>
        </p:nvSpPr>
        <p:spPr>
          <a:xfrm>
            <a:off x="0" y="0"/>
            <a:ext cx="18286413" cy="10287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3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9266776" y="2578215"/>
            <a:ext cx="8010890" cy="1237638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7200" spc="6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10391901" y="3973370"/>
            <a:ext cx="6884972" cy="108012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</p:txBody>
      </p:sp>
      <p:sp>
        <p:nvSpPr>
          <p:cNvPr id="8" name="図プレースホルダー 7"/>
          <p:cNvSpPr>
            <a:spLocks noGrp="1"/>
          </p:cNvSpPr>
          <p:nvPr>
            <p:ph type="pic" sz="quarter" idx="25" hasCustomPrompt="1"/>
          </p:nvPr>
        </p:nvSpPr>
        <p:spPr>
          <a:xfrm>
            <a:off x="9265983" y="3973370"/>
            <a:ext cx="1081087" cy="107950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9" name="図プレースホルダー 7"/>
          <p:cNvSpPr>
            <a:spLocks noGrp="1"/>
          </p:cNvSpPr>
          <p:nvPr>
            <p:ph type="pic" sz="quarter" idx="26" hasCustomPrompt="1"/>
          </p:nvPr>
        </p:nvSpPr>
        <p:spPr>
          <a:xfrm>
            <a:off x="9266777" y="6674493"/>
            <a:ext cx="720080" cy="719023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0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9986856" y="6674494"/>
            <a:ext cx="3465385" cy="72008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120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</p:txBody>
      </p:sp>
      <p:sp>
        <p:nvSpPr>
          <p:cNvPr id="13" name="図プレースホルダー 7"/>
          <p:cNvSpPr>
            <a:spLocks noGrp="1"/>
          </p:cNvSpPr>
          <p:nvPr>
            <p:ph type="pic" sz="quarter" idx="28" hasCustomPrompt="1"/>
          </p:nvPr>
        </p:nvSpPr>
        <p:spPr>
          <a:xfrm>
            <a:off x="9266776" y="7512808"/>
            <a:ext cx="720080" cy="719023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4" name="テキスト プレースホルダー 11"/>
          <p:cNvSpPr>
            <a:spLocks noGrp="1"/>
          </p:cNvSpPr>
          <p:nvPr>
            <p:ph type="body" sz="quarter" idx="29" hasCustomPrompt="1"/>
          </p:nvPr>
        </p:nvSpPr>
        <p:spPr>
          <a:xfrm>
            <a:off x="9986855" y="7512809"/>
            <a:ext cx="3465385" cy="72008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120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</p:txBody>
      </p:sp>
      <p:sp>
        <p:nvSpPr>
          <p:cNvPr id="15" name="図プレースホルダー 7"/>
          <p:cNvSpPr>
            <a:spLocks noGrp="1"/>
          </p:cNvSpPr>
          <p:nvPr>
            <p:ph type="pic" sz="quarter" idx="30" hasCustomPrompt="1"/>
          </p:nvPr>
        </p:nvSpPr>
        <p:spPr>
          <a:xfrm>
            <a:off x="13587257" y="6674492"/>
            <a:ext cx="720080" cy="719023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14307336" y="6674493"/>
            <a:ext cx="3465385" cy="72008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120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</p:txBody>
      </p:sp>
      <p:sp>
        <p:nvSpPr>
          <p:cNvPr id="17" name="図プレースホルダー 7"/>
          <p:cNvSpPr>
            <a:spLocks noGrp="1"/>
          </p:cNvSpPr>
          <p:nvPr>
            <p:ph type="pic" sz="quarter" idx="32" hasCustomPrompt="1"/>
          </p:nvPr>
        </p:nvSpPr>
        <p:spPr>
          <a:xfrm>
            <a:off x="13587256" y="7512807"/>
            <a:ext cx="720080" cy="719023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33" hasCustomPrompt="1"/>
          </p:nvPr>
        </p:nvSpPr>
        <p:spPr>
          <a:xfrm>
            <a:off x="14307335" y="7512808"/>
            <a:ext cx="3465385" cy="72008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120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</p:txBody>
      </p:sp>
      <p:cxnSp>
        <p:nvCxnSpPr>
          <p:cNvPr id="31" name="直線コネクタ 30"/>
          <p:cNvCxnSpPr/>
          <p:nvPr userDrawn="1"/>
        </p:nvCxnSpPr>
        <p:spPr>
          <a:xfrm>
            <a:off x="0" y="6427169"/>
            <a:ext cx="1828641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正方形/長方形 32"/>
          <p:cNvSpPr/>
          <p:nvPr userDrawn="1"/>
        </p:nvSpPr>
        <p:spPr>
          <a:xfrm>
            <a:off x="679624" y="1915297"/>
            <a:ext cx="8143103" cy="653672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6" name="図プレースホルダー 5"/>
          <p:cNvSpPr>
            <a:spLocks noGrp="1"/>
          </p:cNvSpPr>
          <p:nvPr>
            <p:ph type="pic" sz="quarter" idx="24" hasCustomPrompt="1"/>
          </p:nvPr>
        </p:nvSpPr>
        <p:spPr>
          <a:xfrm>
            <a:off x="813417" y="2055491"/>
            <a:ext cx="7875516" cy="6256337"/>
          </a:xfrm>
        </p:spPr>
        <p:txBody>
          <a:bodyPr>
            <a:normAutofit/>
          </a:bodyPr>
          <a:lstStyle>
            <a:lvl1pPr>
              <a:defRPr sz="2000" baseline="0"/>
            </a:lvl1pPr>
          </a:lstStyle>
          <a:p>
            <a:r>
              <a:rPr kumimoji="1" lang="en-US" altLang="ja-JP" dirty="0"/>
              <a:t>Add a map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90089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600"/>
                            </p:stCondLst>
                            <p:childTnLst>
                              <p:par>
                                <p:cTn id="12" presetID="2" presetClass="entr" presetSubtype="3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4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200"/>
                            </p:stCondLst>
                            <p:childTnLst>
                              <p:par>
                                <p:cTn id="2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7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45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95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45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>
        <p:tmplLst>
          <p:tmpl>
            <p:tnLst>
              <p:par>
                <p:cTn presetID="2" presetClass="entr" presetSubtype="3" decel="100000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/>
      <p:bldP spid="9" grpId="0"/>
      <p:bldP spid="1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/>
      <p:bldP spid="1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/>
      <p:bldP spid="1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/>
      <p:bldP spid="1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animBg="1"/>
      <p:bldP spid="6" grpId="0"/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2167431" y="3388304"/>
            <a:ext cx="13906545" cy="1665186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600" spc="15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2189140" y="5098495"/>
            <a:ext cx="13906545" cy="1935215"/>
          </a:xfrm>
        </p:spPr>
        <p:txBody>
          <a:bodyPr anchor="t">
            <a:noAutofit/>
          </a:bodyPr>
          <a:lstStyle>
            <a:lvl1pPr algn="ctr">
              <a:lnSpc>
                <a:spcPct val="90000"/>
              </a:lnSpc>
              <a:spcBef>
                <a:spcPts val="0"/>
              </a:spcBef>
              <a:defRPr sz="3200" spc="6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8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3855119" y="6763680"/>
            <a:ext cx="10576175" cy="3172853"/>
          </a:xfrm>
        </p:spPr>
        <p:txBody>
          <a:bodyPr anchor="b">
            <a:noAutofit/>
          </a:bodyPr>
          <a:lstStyle>
            <a:lvl1pPr algn="ctr">
              <a:lnSpc>
                <a:spcPct val="120000"/>
              </a:lnSpc>
              <a:spcBef>
                <a:spcPts val="120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</p:txBody>
      </p:sp>
      <p:sp>
        <p:nvSpPr>
          <p:cNvPr id="5" name="直角三角形 4"/>
          <p:cNvSpPr/>
          <p:nvPr userDrawn="1"/>
        </p:nvSpPr>
        <p:spPr>
          <a:xfrm rot="10800000">
            <a:off x="16421955" y="-1370"/>
            <a:ext cx="1864458" cy="2350389"/>
          </a:xfrm>
          <a:prstGeom prst="rtTriangle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  <a:alpha val="44000"/>
                  <a:lumMod val="9300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7200000" scaled="0"/>
          </a:gra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直角三角形 6"/>
          <p:cNvSpPr/>
          <p:nvPr userDrawn="1"/>
        </p:nvSpPr>
        <p:spPr>
          <a:xfrm rot="10800000">
            <a:off x="14212397" y="-1371"/>
            <a:ext cx="4095455" cy="1949515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  <a:alpha val="44000"/>
                  <a:lumMod val="9300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7200000" scaled="0"/>
            <a:tileRect/>
          </a:gra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直角三角形 9"/>
          <p:cNvSpPr/>
          <p:nvPr userDrawn="1"/>
        </p:nvSpPr>
        <p:spPr>
          <a:xfrm>
            <a:off x="-12267" y="7932496"/>
            <a:ext cx="1864458" cy="2350389"/>
          </a:xfrm>
          <a:prstGeom prst="rtTriangle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  <a:alpha val="44000"/>
                  <a:lumMod val="9300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7200000" scaled="0"/>
          </a:gra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1" name="直角三角形 10"/>
          <p:cNvSpPr/>
          <p:nvPr userDrawn="1"/>
        </p:nvSpPr>
        <p:spPr>
          <a:xfrm>
            <a:off x="-12267" y="8333370"/>
            <a:ext cx="4095455" cy="1949515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  <a:alpha val="44000"/>
                  <a:lumMod val="9300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7200000" scaled="0"/>
            <a:tileRect/>
          </a:gra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3454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3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animBg="1"/>
      <p:bldP spid="7" grpId="0" animBg="1"/>
      <p:bldP spid="10" grpId="0" animBg="1"/>
      <p:bldP spid="11" grpId="0" animBg="1"/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1096312" y="2803240"/>
            <a:ext cx="16057784" cy="1043694"/>
          </a:xfrm>
        </p:spPr>
        <p:txBody>
          <a:bodyPr anchor="b">
            <a:noAutofit/>
          </a:bodyPr>
          <a:lstStyle>
            <a:lvl1pPr algn="l">
              <a:defRPr sz="54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1096312" y="4063380"/>
            <a:ext cx="16057784" cy="324036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1594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>
        <p:tmplLst>
          <p:tmpl>
            <p:tnLst>
              <p:par>
                <p:cTn presetID="2" presetClass="entr" presetSubtype="9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1096312" y="1948145"/>
            <a:ext cx="7641849" cy="1043694"/>
          </a:xfrm>
        </p:spPr>
        <p:txBody>
          <a:bodyPr anchor="b">
            <a:noAutofit/>
          </a:bodyPr>
          <a:lstStyle>
            <a:lvl1pPr algn="l">
              <a:defRPr sz="36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1096312" y="3036843"/>
            <a:ext cx="7641849" cy="589565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7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9503246" y="1948145"/>
            <a:ext cx="7641849" cy="1043694"/>
          </a:xfrm>
        </p:spPr>
        <p:txBody>
          <a:bodyPr anchor="b">
            <a:noAutofit/>
          </a:bodyPr>
          <a:lstStyle>
            <a:lvl1pPr algn="l">
              <a:defRPr sz="36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8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9503246" y="3036843"/>
            <a:ext cx="7641849" cy="589565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" name="正方形/長方形 8"/>
          <p:cNvSpPr/>
          <p:nvPr userDrawn="1"/>
        </p:nvSpPr>
        <p:spPr>
          <a:xfrm>
            <a:off x="907291" y="2343636"/>
            <a:ext cx="72000" cy="135015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9323226" y="2353190"/>
            <a:ext cx="72000" cy="135015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80612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animBg="1"/>
      <p:bldP spid="10" grpId="0" animBg="1"/>
    </p:bld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正方形/長方形 23"/>
          <p:cNvSpPr/>
          <p:nvPr userDrawn="1"/>
        </p:nvSpPr>
        <p:spPr>
          <a:xfrm>
            <a:off x="1596993" y="7033710"/>
            <a:ext cx="4185465" cy="2340260"/>
          </a:xfrm>
          <a:prstGeom prst="rect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 userDrawn="1"/>
        </p:nvSpPr>
        <p:spPr>
          <a:xfrm>
            <a:off x="1596993" y="4423420"/>
            <a:ext cx="4185465" cy="2340260"/>
          </a:xfrm>
          <a:prstGeom prst="rect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正方形/長方形 4"/>
          <p:cNvSpPr/>
          <p:nvPr userDrawn="1"/>
        </p:nvSpPr>
        <p:spPr>
          <a:xfrm>
            <a:off x="1596993" y="1768125"/>
            <a:ext cx="4185465" cy="2340260"/>
          </a:xfrm>
          <a:prstGeom prst="rect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図プレースホルダー 9"/>
          <p:cNvSpPr>
            <a:spLocks noGrp="1"/>
          </p:cNvSpPr>
          <p:nvPr>
            <p:ph type="pic" sz="quarter" idx="12" hasCustomPrompt="1"/>
          </p:nvPr>
        </p:nvSpPr>
        <p:spPr>
          <a:xfrm>
            <a:off x="1740034" y="1933890"/>
            <a:ext cx="3899383" cy="2008731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4" name="図プレースホルダー 9"/>
          <p:cNvSpPr>
            <a:spLocks noGrp="1"/>
          </p:cNvSpPr>
          <p:nvPr>
            <p:ph type="pic" sz="quarter" idx="13" hasCustomPrompt="1"/>
          </p:nvPr>
        </p:nvSpPr>
        <p:spPr>
          <a:xfrm>
            <a:off x="1740034" y="4589185"/>
            <a:ext cx="3899383" cy="2008731"/>
          </a:xfrm>
          <a:prstGeom prst="rect">
            <a:avLst/>
          </a:prstGeom>
        </p:spPr>
        <p:txBody>
          <a:bodyPr/>
          <a:lstStyle/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6" name="図プレースホルダー 9"/>
          <p:cNvSpPr>
            <a:spLocks noGrp="1"/>
          </p:cNvSpPr>
          <p:nvPr>
            <p:ph type="pic" sz="quarter" idx="14" hasCustomPrompt="1"/>
          </p:nvPr>
        </p:nvSpPr>
        <p:spPr>
          <a:xfrm>
            <a:off x="1740034" y="7199475"/>
            <a:ext cx="3899383" cy="2008731"/>
          </a:xfrm>
          <a:prstGeom prst="rect">
            <a:avLst/>
          </a:prstGeom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7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6026230" y="2347555"/>
            <a:ext cx="10677816" cy="1744121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6026230" y="1768125"/>
            <a:ext cx="10677816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6026230" y="5005227"/>
            <a:ext cx="10677816" cy="1744121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6026230" y="4425797"/>
            <a:ext cx="10677816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1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6026230" y="7629849"/>
            <a:ext cx="10677816" cy="1744121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6026230" y="7050419"/>
            <a:ext cx="10677816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4755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3" grpId="0" animBg="1"/>
      <p:bldP spid="5" grpId="0" animBg="1"/>
      <p:bldP spid="10" grpId="0"/>
      <p:bldP spid="14" grpId="0"/>
      <p:bldP spid="16" grpId="0"/>
      <p:bldP spid="17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1096312" y="1948145"/>
            <a:ext cx="5171868" cy="1043694"/>
          </a:xfrm>
        </p:spPr>
        <p:txBody>
          <a:bodyPr anchor="b">
            <a:noAutofit/>
          </a:bodyPr>
          <a:lstStyle>
            <a:lvl1pPr algn="l">
              <a:defRPr sz="36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1096312" y="3036843"/>
            <a:ext cx="5171868" cy="589565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6532916" y="1984572"/>
            <a:ext cx="5171868" cy="1043694"/>
          </a:xfrm>
        </p:spPr>
        <p:txBody>
          <a:bodyPr anchor="b">
            <a:noAutofit/>
          </a:bodyPr>
          <a:lstStyle>
            <a:lvl1pPr algn="l">
              <a:defRPr sz="36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6532916" y="3073270"/>
            <a:ext cx="5171868" cy="589565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11978521" y="1984572"/>
            <a:ext cx="5171868" cy="1043694"/>
          </a:xfrm>
        </p:spPr>
        <p:txBody>
          <a:bodyPr anchor="b">
            <a:noAutofit/>
          </a:bodyPr>
          <a:lstStyle>
            <a:lvl1pPr algn="l">
              <a:defRPr sz="36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11978521" y="3073270"/>
            <a:ext cx="5171868" cy="589565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3" name="正方形/長方形 12"/>
          <p:cNvSpPr/>
          <p:nvPr userDrawn="1"/>
        </p:nvSpPr>
        <p:spPr>
          <a:xfrm>
            <a:off x="907291" y="2356902"/>
            <a:ext cx="72000" cy="135015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 userDrawn="1"/>
        </p:nvSpPr>
        <p:spPr>
          <a:xfrm>
            <a:off x="6352896" y="2356902"/>
            <a:ext cx="72000" cy="135015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 userDrawn="1"/>
        </p:nvSpPr>
        <p:spPr>
          <a:xfrm>
            <a:off x="11798501" y="2356902"/>
            <a:ext cx="72000" cy="135015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05538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9" grpId="0"/>
      <p:bldP spid="10" grpId="0"/>
      <p:bldP spid="11" grpId="0"/>
      <p:bldP spid="12" grpId="0"/>
      <p:bldP spid="13" grpId="0" animBg="1"/>
      <p:bldP spid="14" grpId="0" animBg="1"/>
      <p:bldP spid="15" grpId="0" animBg="1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2 Soc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図プレースホルダー 7"/>
          <p:cNvSpPr>
            <a:spLocks noGrp="1"/>
          </p:cNvSpPr>
          <p:nvPr>
            <p:ph type="pic" sz="quarter" idx="10" hasCustomPrompt="1"/>
          </p:nvPr>
        </p:nvSpPr>
        <p:spPr>
          <a:xfrm>
            <a:off x="7178020" y="8707863"/>
            <a:ext cx="765020" cy="76502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9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6052863" y="9472948"/>
            <a:ext cx="3015335" cy="495055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4" name="図プレースホルダー 7"/>
          <p:cNvSpPr>
            <a:spLocks noGrp="1"/>
          </p:cNvSpPr>
          <p:nvPr>
            <p:ph type="pic" sz="quarter" idx="16" hasCustomPrompt="1"/>
          </p:nvPr>
        </p:nvSpPr>
        <p:spPr>
          <a:xfrm>
            <a:off x="10358373" y="8707863"/>
            <a:ext cx="765020" cy="76502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9233216" y="9472948"/>
            <a:ext cx="3015335" cy="495055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8" name="タイトル 1"/>
          <p:cNvSpPr>
            <a:spLocks noGrp="1"/>
          </p:cNvSpPr>
          <p:nvPr>
            <p:ph type="ctrTitle" hasCustomPrompt="1"/>
          </p:nvPr>
        </p:nvSpPr>
        <p:spPr>
          <a:xfrm>
            <a:off x="2266442" y="4288405"/>
            <a:ext cx="13753528" cy="1189757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00000"/>
              </a:lnSpc>
              <a:defRPr sz="7200" spc="1500" baseline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 altLang="ja-JP" dirty="0"/>
              <a:t>TITLE HERE</a:t>
            </a:r>
            <a:endParaRPr lang="en-US" dirty="0"/>
          </a:p>
        </p:txBody>
      </p:sp>
      <p:sp>
        <p:nvSpPr>
          <p:cNvPr id="19" name="サブタイトル 2"/>
          <p:cNvSpPr>
            <a:spLocks noGrp="1"/>
          </p:cNvSpPr>
          <p:nvPr>
            <p:ph type="subTitle" idx="1" hasCustomPrompt="1"/>
          </p:nvPr>
        </p:nvSpPr>
        <p:spPr>
          <a:xfrm>
            <a:off x="2266442" y="5368525"/>
            <a:ext cx="13753528" cy="78531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3200" spc="600" baseline="0">
                <a:solidFill>
                  <a:schemeClr val="bg2">
                    <a:lumMod val="50000"/>
                  </a:schemeClr>
                </a:solidFill>
                <a:latin typeface="+mj-lt"/>
              </a:defRPr>
            </a:lvl1pPr>
            <a:lvl2pPr marL="8163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6327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4491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2655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081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8982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714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65310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ja-JP" dirty="0"/>
              <a:t>SUB TITLE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7720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5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8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/>
      <p:bldP spid="1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/>
      <p:bldP spid="19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op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円/楕円 31"/>
          <p:cNvSpPr/>
          <p:nvPr userDrawn="1"/>
        </p:nvSpPr>
        <p:spPr>
          <a:xfrm>
            <a:off x="6041205" y="2495277"/>
            <a:ext cx="6193030" cy="6193030"/>
          </a:xfrm>
          <a:prstGeom prst="ellipse">
            <a:avLst/>
          </a:prstGeom>
          <a:gradFill>
            <a:gsLst>
              <a:gs pos="100000">
                <a:schemeClr val="accent1">
                  <a:tint val="66000"/>
                  <a:satMod val="160000"/>
                  <a:alpha val="15000"/>
                </a:schemeClr>
              </a:gs>
              <a:gs pos="50000">
                <a:schemeClr val="accent1">
                  <a:tint val="44500"/>
                  <a:satMod val="160000"/>
                  <a:alpha val="14000"/>
                </a:schemeClr>
              </a:gs>
              <a:gs pos="0">
                <a:schemeClr val="bg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33" name="円/楕円 32"/>
          <p:cNvSpPr/>
          <p:nvPr userDrawn="1"/>
        </p:nvSpPr>
        <p:spPr>
          <a:xfrm>
            <a:off x="6982940" y="3437012"/>
            <a:ext cx="4309561" cy="4309561"/>
          </a:xfrm>
          <a:prstGeom prst="ellipse">
            <a:avLst/>
          </a:prstGeom>
          <a:gradFill>
            <a:gsLst>
              <a:gs pos="100000">
                <a:schemeClr val="accent1">
                  <a:tint val="66000"/>
                  <a:satMod val="160000"/>
                  <a:alpha val="38000"/>
                </a:schemeClr>
              </a:gs>
              <a:gs pos="42000">
                <a:schemeClr val="accent1">
                  <a:tint val="44500"/>
                  <a:satMod val="160000"/>
                  <a:alpha val="24000"/>
                </a:schemeClr>
              </a:gs>
              <a:gs pos="0">
                <a:schemeClr val="bg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8" name="ドーナツ 7"/>
          <p:cNvSpPr/>
          <p:nvPr userDrawn="1"/>
        </p:nvSpPr>
        <p:spPr>
          <a:xfrm>
            <a:off x="6398903" y="2849730"/>
            <a:ext cx="5461686" cy="5461686"/>
          </a:xfrm>
          <a:prstGeom prst="donut">
            <a:avLst>
              <a:gd name="adj" fmla="val 7805"/>
            </a:avLst>
          </a:prstGeom>
          <a:solidFill>
            <a:schemeClr val="bg1">
              <a:lumMod val="95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環状矢印 8"/>
          <p:cNvSpPr/>
          <p:nvPr userDrawn="1"/>
        </p:nvSpPr>
        <p:spPr>
          <a:xfrm>
            <a:off x="9143206" y="2833652"/>
            <a:ext cx="3024385" cy="2758140"/>
          </a:xfrm>
          <a:custGeom>
            <a:avLst/>
            <a:gdLst>
              <a:gd name="connsiteX0" fmla="*/ 3370992 w 6761982"/>
              <a:gd name="connsiteY0" fmla="*/ 634089 h 6761982"/>
              <a:gd name="connsiteX1" fmla="*/ 6093620 w 6761982"/>
              <a:gd name="connsiteY1" fmla="*/ 2948305 h 6761982"/>
              <a:gd name="connsiteX2" fmla="*/ 6709702 w 6761982"/>
              <a:gd name="connsiteY2" fmla="*/ 3039968 h 6761982"/>
              <a:gd name="connsiteX3" fmla="*/ 5889126 w 6761982"/>
              <a:gd name="connsiteY3" fmla="*/ 3754160 h 6761982"/>
              <a:gd name="connsiteX4" fmla="*/ 5037612 w 6761982"/>
              <a:gd name="connsiteY4" fmla="*/ 2791189 h 6761982"/>
              <a:gd name="connsiteX5" fmla="*/ 5651484 w 6761982"/>
              <a:gd name="connsiteY5" fmla="*/ 2882523 h 6761982"/>
              <a:gd name="connsiteX6" fmla="*/ 3372529 w 6761982"/>
              <a:gd name="connsiteY6" fmla="*/ 1056439 h 6761982"/>
              <a:gd name="connsiteX7" fmla="*/ 3370992 w 6761982"/>
              <a:gd name="connsiteY7" fmla="*/ 634089 h 6761982"/>
              <a:gd name="connsiteX0" fmla="*/ 0 w 3338710"/>
              <a:gd name="connsiteY0" fmla="*/ 19 h 2758140"/>
              <a:gd name="connsiteX1" fmla="*/ 2722628 w 3338710"/>
              <a:gd name="connsiteY1" fmla="*/ 2314235 h 2758140"/>
              <a:gd name="connsiteX2" fmla="*/ 3338710 w 3338710"/>
              <a:gd name="connsiteY2" fmla="*/ 2405898 h 2758140"/>
              <a:gd name="connsiteX3" fmla="*/ 2480034 w 3338710"/>
              <a:gd name="connsiteY3" fmla="*/ 2758140 h 2758140"/>
              <a:gd name="connsiteX4" fmla="*/ 1666620 w 3338710"/>
              <a:gd name="connsiteY4" fmla="*/ 2157119 h 2758140"/>
              <a:gd name="connsiteX5" fmla="*/ 2280492 w 3338710"/>
              <a:gd name="connsiteY5" fmla="*/ 2248453 h 2758140"/>
              <a:gd name="connsiteX6" fmla="*/ 1537 w 3338710"/>
              <a:gd name="connsiteY6" fmla="*/ 422369 h 2758140"/>
              <a:gd name="connsiteX7" fmla="*/ 0 w 3338710"/>
              <a:gd name="connsiteY7" fmla="*/ 19 h 2758140"/>
              <a:gd name="connsiteX0" fmla="*/ 0 w 3062485"/>
              <a:gd name="connsiteY0" fmla="*/ 19 h 2758140"/>
              <a:gd name="connsiteX1" fmla="*/ 2722628 w 3062485"/>
              <a:gd name="connsiteY1" fmla="*/ 2314235 h 2758140"/>
              <a:gd name="connsiteX2" fmla="*/ 3062485 w 3062485"/>
              <a:gd name="connsiteY2" fmla="*/ 2329698 h 2758140"/>
              <a:gd name="connsiteX3" fmla="*/ 2480034 w 3062485"/>
              <a:gd name="connsiteY3" fmla="*/ 2758140 h 2758140"/>
              <a:gd name="connsiteX4" fmla="*/ 1666620 w 3062485"/>
              <a:gd name="connsiteY4" fmla="*/ 2157119 h 2758140"/>
              <a:gd name="connsiteX5" fmla="*/ 2280492 w 3062485"/>
              <a:gd name="connsiteY5" fmla="*/ 2248453 h 2758140"/>
              <a:gd name="connsiteX6" fmla="*/ 1537 w 3062485"/>
              <a:gd name="connsiteY6" fmla="*/ 422369 h 2758140"/>
              <a:gd name="connsiteX7" fmla="*/ 0 w 3062485"/>
              <a:gd name="connsiteY7" fmla="*/ 19 h 2758140"/>
              <a:gd name="connsiteX0" fmla="*/ 0 w 3062485"/>
              <a:gd name="connsiteY0" fmla="*/ 19 h 2758140"/>
              <a:gd name="connsiteX1" fmla="*/ 2722628 w 3062485"/>
              <a:gd name="connsiteY1" fmla="*/ 2314235 h 2758140"/>
              <a:gd name="connsiteX2" fmla="*/ 3062485 w 3062485"/>
              <a:gd name="connsiteY2" fmla="*/ 2329698 h 2758140"/>
              <a:gd name="connsiteX3" fmla="*/ 2480034 w 3062485"/>
              <a:gd name="connsiteY3" fmla="*/ 2758140 h 2758140"/>
              <a:gd name="connsiteX4" fmla="*/ 1942845 w 3062485"/>
              <a:gd name="connsiteY4" fmla="*/ 2233319 h 2758140"/>
              <a:gd name="connsiteX5" fmla="*/ 2280492 w 3062485"/>
              <a:gd name="connsiteY5" fmla="*/ 2248453 h 2758140"/>
              <a:gd name="connsiteX6" fmla="*/ 1537 w 3062485"/>
              <a:gd name="connsiteY6" fmla="*/ 422369 h 2758140"/>
              <a:gd name="connsiteX7" fmla="*/ 0 w 3062485"/>
              <a:gd name="connsiteY7" fmla="*/ 19 h 2758140"/>
              <a:gd name="connsiteX0" fmla="*/ 0 w 3062485"/>
              <a:gd name="connsiteY0" fmla="*/ 19 h 2758140"/>
              <a:gd name="connsiteX1" fmla="*/ 2722628 w 3062485"/>
              <a:gd name="connsiteY1" fmla="*/ 2314235 h 2758140"/>
              <a:gd name="connsiteX2" fmla="*/ 3062485 w 3062485"/>
              <a:gd name="connsiteY2" fmla="*/ 2329698 h 2758140"/>
              <a:gd name="connsiteX3" fmla="*/ 2480034 w 3062485"/>
              <a:gd name="connsiteY3" fmla="*/ 2758140 h 2758140"/>
              <a:gd name="connsiteX4" fmla="*/ 1942845 w 3062485"/>
              <a:gd name="connsiteY4" fmla="*/ 2233319 h 2758140"/>
              <a:gd name="connsiteX5" fmla="*/ 2290017 w 3062485"/>
              <a:gd name="connsiteY5" fmla="*/ 2305603 h 2758140"/>
              <a:gd name="connsiteX6" fmla="*/ 1537 w 3062485"/>
              <a:gd name="connsiteY6" fmla="*/ 422369 h 2758140"/>
              <a:gd name="connsiteX7" fmla="*/ 0 w 3062485"/>
              <a:gd name="connsiteY7" fmla="*/ 19 h 2758140"/>
              <a:gd name="connsiteX0" fmla="*/ 0 w 3062485"/>
              <a:gd name="connsiteY0" fmla="*/ 19 h 2758140"/>
              <a:gd name="connsiteX1" fmla="*/ 2722628 w 3062485"/>
              <a:gd name="connsiteY1" fmla="*/ 2314235 h 2758140"/>
              <a:gd name="connsiteX2" fmla="*/ 3062485 w 3062485"/>
              <a:gd name="connsiteY2" fmla="*/ 2329698 h 2758140"/>
              <a:gd name="connsiteX3" fmla="*/ 2480034 w 3062485"/>
              <a:gd name="connsiteY3" fmla="*/ 2758140 h 2758140"/>
              <a:gd name="connsiteX4" fmla="*/ 1942845 w 3062485"/>
              <a:gd name="connsiteY4" fmla="*/ 2299994 h 2758140"/>
              <a:gd name="connsiteX5" fmla="*/ 2290017 w 3062485"/>
              <a:gd name="connsiteY5" fmla="*/ 2305603 h 2758140"/>
              <a:gd name="connsiteX6" fmla="*/ 1537 w 3062485"/>
              <a:gd name="connsiteY6" fmla="*/ 422369 h 2758140"/>
              <a:gd name="connsiteX7" fmla="*/ 0 w 3062485"/>
              <a:gd name="connsiteY7" fmla="*/ 19 h 2758140"/>
              <a:gd name="connsiteX0" fmla="*/ 0 w 3024385"/>
              <a:gd name="connsiteY0" fmla="*/ 19 h 2758140"/>
              <a:gd name="connsiteX1" fmla="*/ 2722628 w 3024385"/>
              <a:gd name="connsiteY1" fmla="*/ 2314235 h 2758140"/>
              <a:gd name="connsiteX2" fmla="*/ 3024385 w 3024385"/>
              <a:gd name="connsiteY2" fmla="*/ 2310648 h 2758140"/>
              <a:gd name="connsiteX3" fmla="*/ 2480034 w 3024385"/>
              <a:gd name="connsiteY3" fmla="*/ 2758140 h 2758140"/>
              <a:gd name="connsiteX4" fmla="*/ 1942845 w 3024385"/>
              <a:gd name="connsiteY4" fmla="*/ 2299994 h 2758140"/>
              <a:gd name="connsiteX5" fmla="*/ 2290017 w 3024385"/>
              <a:gd name="connsiteY5" fmla="*/ 2305603 h 2758140"/>
              <a:gd name="connsiteX6" fmla="*/ 1537 w 3024385"/>
              <a:gd name="connsiteY6" fmla="*/ 422369 h 2758140"/>
              <a:gd name="connsiteX7" fmla="*/ 0 w 3024385"/>
              <a:gd name="connsiteY7" fmla="*/ 19 h 2758140"/>
              <a:gd name="connsiteX0" fmla="*/ 0 w 3024385"/>
              <a:gd name="connsiteY0" fmla="*/ 19 h 2758140"/>
              <a:gd name="connsiteX1" fmla="*/ 2722628 w 3024385"/>
              <a:gd name="connsiteY1" fmla="*/ 2314235 h 2758140"/>
              <a:gd name="connsiteX2" fmla="*/ 3024385 w 3024385"/>
              <a:gd name="connsiteY2" fmla="*/ 2310648 h 2758140"/>
              <a:gd name="connsiteX3" fmla="*/ 2480034 w 3024385"/>
              <a:gd name="connsiteY3" fmla="*/ 2758140 h 2758140"/>
              <a:gd name="connsiteX4" fmla="*/ 1961895 w 3024385"/>
              <a:gd name="connsiteY4" fmla="*/ 2299994 h 2758140"/>
              <a:gd name="connsiteX5" fmla="*/ 2290017 w 3024385"/>
              <a:gd name="connsiteY5" fmla="*/ 2305603 h 2758140"/>
              <a:gd name="connsiteX6" fmla="*/ 1537 w 3024385"/>
              <a:gd name="connsiteY6" fmla="*/ 422369 h 2758140"/>
              <a:gd name="connsiteX7" fmla="*/ 0 w 3024385"/>
              <a:gd name="connsiteY7" fmla="*/ 19 h 2758140"/>
              <a:gd name="connsiteX0" fmla="*/ 0 w 3024385"/>
              <a:gd name="connsiteY0" fmla="*/ 19 h 2758140"/>
              <a:gd name="connsiteX1" fmla="*/ 2722628 w 3024385"/>
              <a:gd name="connsiteY1" fmla="*/ 2314235 h 2758140"/>
              <a:gd name="connsiteX2" fmla="*/ 3024385 w 3024385"/>
              <a:gd name="connsiteY2" fmla="*/ 2310648 h 2758140"/>
              <a:gd name="connsiteX3" fmla="*/ 2480034 w 3024385"/>
              <a:gd name="connsiteY3" fmla="*/ 2758140 h 2758140"/>
              <a:gd name="connsiteX4" fmla="*/ 1961895 w 3024385"/>
              <a:gd name="connsiteY4" fmla="*/ 2299994 h 2758140"/>
              <a:gd name="connsiteX5" fmla="*/ 2290017 w 3024385"/>
              <a:gd name="connsiteY5" fmla="*/ 2305603 h 2758140"/>
              <a:gd name="connsiteX6" fmla="*/ 1537 w 3024385"/>
              <a:gd name="connsiteY6" fmla="*/ 422369 h 2758140"/>
              <a:gd name="connsiteX7" fmla="*/ 0 w 3024385"/>
              <a:gd name="connsiteY7" fmla="*/ 19 h 2758140"/>
              <a:gd name="connsiteX0" fmla="*/ 0 w 3024385"/>
              <a:gd name="connsiteY0" fmla="*/ 19 h 2758140"/>
              <a:gd name="connsiteX1" fmla="*/ 2703578 w 3024385"/>
              <a:gd name="connsiteY1" fmla="*/ 2304710 h 2758140"/>
              <a:gd name="connsiteX2" fmla="*/ 3024385 w 3024385"/>
              <a:gd name="connsiteY2" fmla="*/ 2310648 h 2758140"/>
              <a:gd name="connsiteX3" fmla="*/ 2480034 w 3024385"/>
              <a:gd name="connsiteY3" fmla="*/ 2758140 h 2758140"/>
              <a:gd name="connsiteX4" fmla="*/ 1961895 w 3024385"/>
              <a:gd name="connsiteY4" fmla="*/ 2299994 h 2758140"/>
              <a:gd name="connsiteX5" fmla="*/ 2290017 w 3024385"/>
              <a:gd name="connsiteY5" fmla="*/ 2305603 h 2758140"/>
              <a:gd name="connsiteX6" fmla="*/ 1537 w 3024385"/>
              <a:gd name="connsiteY6" fmla="*/ 422369 h 2758140"/>
              <a:gd name="connsiteX7" fmla="*/ 0 w 3024385"/>
              <a:gd name="connsiteY7" fmla="*/ 19 h 2758140"/>
              <a:gd name="connsiteX0" fmla="*/ 0 w 3024385"/>
              <a:gd name="connsiteY0" fmla="*/ 19 h 2758140"/>
              <a:gd name="connsiteX1" fmla="*/ 2703578 w 3024385"/>
              <a:gd name="connsiteY1" fmla="*/ 2304710 h 2758140"/>
              <a:gd name="connsiteX2" fmla="*/ 3024385 w 3024385"/>
              <a:gd name="connsiteY2" fmla="*/ 2310648 h 2758140"/>
              <a:gd name="connsiteX3" fmla="*/ 2480034 w 3024385"/>
              <a:gd name="connsiteY3" fmla="*/ 2758140 h 2758140"/>
              <a:gd name="connsiteX4" fmla="*/ 1980945 w 3024385"/>
              <a:gd name="connsiteY4" fmla="*/ 2309519 h 2758140"/>
              <a:gd name="connsiteX5" fmla="*/ 2290017 w 3024385"/>
              <a:gd name="connsiteY5" fmla="*/ 2305603 h 2758140"/>
              <a:gd name="connsiteX6" fmla="*/ 1537 w 3024385"/>
              <a:gd name="connsiteY6" fmla="*/ 422369 h 2758140"/>
              <a:gd name="connsiteX7" fmla="*/ 0 w 3024385"/>
              <a:gd name="connsiteY7" fmla="*/ 19 h 2758140"/>
              <a:gd name="connsiteX0" fmla="*/ 0 w 3024385"/>
              <a:gd name="connsiteY0" fmla="*/ 19 h 2758140"/>
              <a:gd name="connsiteX1" fmla="*/ 2703578 w 3024385"/>
              <a:gd name="connsiteY1" fmla="*/ 2304710 h 2758140"/>
              <a:gd name="connsiteX2" fmla="*/ 3024385 w 3024385"/>
              <a:gd name="connsiteY2" fmla="*/ 2310648 h 2758140"/>
              <a:gd name="connsiteX3" fmla="*/ 2508609 w 3024385"/>
              <a:gd name="connsiteY3" fmla="*/ 2758140 h 2758140"/>
              <a:gd name="connsiteX4" fmla="*/ 1980945 w 3024385"/>
              <a:gd name="connsiteY4" fmla="*/ 2309519 h 2758140"/>
              <a:gd name="connsiteX5" fmla="*/ 2290017 w 3024385"/>
              <a:gd name="connsiteY5" fmla="*/ 2305603 h 2758140"/>
              <a:gd name="connsiteX6" fmla="*/ 1537 w 3024385"/>
              <a:gd name="connsiteY6" fmla="*/ 422369 h 2758140"/>
              <a:gd name="connsiteX7" fmla="*/ 0 w 3024385"/>
              <a:gd name="connsiteY7" fmla="*/ 19 h 2758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24385" h="2758140">
                <a:moveTo>
                  <a:pt x="0" y="19"/>
                </a:moveTo>
                <a:cubicBezTo>
                  <a:pt x="1353828" y="-4909"/>
                  <a:pt x="2490326" y="967774"/>
                  <a:pt x="2703578" y="2304710"/>
                </a:cubicBezTo>
                <a:lnTo>
                  <a:pt x="3024385" y="2310648"/>
                </a:lnTo>
                <a:lnTo>
                  <a:pt x="2508609" y="2758140"/>
                </a:lnTo>
                <a:lnTo>
                  <a:pt x="1980945" y="2309519"/>
                </a:lnTo>
                <a:lnTo>
                  <a:pt x="2290017" y="2305603"/>
                </a:lnTo>
                <a:cubicBezTo>
                  <a:pt x="2055228" y="1236154"/>
                  <a:pt x="1096448" y="418384"/>
                  <a:pt x="1537" y="422369"/>
                </a:cubicBezTo>
                <a:cubicBezTo>
                  <a:pt x="1025" y="281586"/>
                  <a:pt x="512" y="140802"/>
                  <a:pt x="0" y="19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2" name="環状矢印 8"/>
          <p:cNvSpPr/>
          <p:nvPr userDrawn="1"/>
        </p:nvSpPr>
        <p:spPr>
          <a:xfrm rot="5400000">
            <a:off x="8975161" y="5717445"/>
            <a:ext cx="3024385" cy="2758140"/>
          </a:xfrm>
          <a:custGeom>
            <a:avLst/>
            <a:gdLst>
              <a:gd name="connsiteX0" fmla="*/ 3370992 w 6761982"/>
              <a:gd name="connsiteY0" fmla="*/ 634089 h 6761982"/>
              <a:gd name="connsiteX1" fmla="*/ 6093620 w 6761982"/>
              <a:gd name="connsiteY1" fmla="*/ 2948305 h 6761982"/>
              <a:gd name="connsiteX2" fmla="*/ 6709702 w 6761982"/>
              <a:gd name="connsiteY2" fmla="*/ 3039968 h 6761982"/>
              <a:gd name="connsiteX3" fmla="*/ 5889126 w 6761982"/>
              <a:gd name="connsiteY3" fmla="*/ 3754160 h 6761982"/>
              <a:gd name="connsiteX4" fmla="*/ 5037612 w 6761982"/>
              <a:gd name="connsiteY4" fmla="*/ 2791189 h 6761982"/>
              <a:gd name="connsiteX5" fmla="*/ 5651484 w 6761982"/>
              <a:gd name="connsiteY5" fmla="*/ 2882523 h 6761982"/>
              <a:gd name="connsiteX6" fmla="*/ 3372529 w 6761982"/>
              <a:gd name="connsiteY6" fmla="*/ 1056439 h 6761982"/>
              <a:gd name="connsiteX7" fmla="*/ 3370992 w 6761982"/>
              <a:gd name="connsiteY7" fmla="*/ 634089 h 6761982"/>
              <a:gd name="connsiteX0" fmla="*/ 0 w 3338710"/>
              <a:gd name="connsiteY0" fmla="*/ 19 h 2758140"/>
              <a:gd name="connsiteX1" fmla="*/ 2722628 w 3338710"/>
              <a:gd name="connsiteY1" fmla="*/ 2314235 h 2758140"/>
              <a:gd name="connsiteX2" fmla="*/ 3338710 w 3338710"/>
              <a:gd name="connsiteY2" fmla="*/ 2405898 h 2758140"/>
              <a:gd name="connsiteX3" fmla="*/ 2480034 w 3338710"/>
              <a:gd name="connsiteY3" fmla="*/ 2758140 h 2758140"/>
              <a:gd name="connsiteX4" fmla="*/ 1666620 w 3338710"/>
              <a:gd name="connsiteY4" fmla="*/ 2157119 h 2758140"/>
              <a:gd name="connsiteX5" fmla="*/ 2280492 w 3338710"/>
              <a:gd name="connsiteY5" fmla="*/ 2248453 h 2758140"/>
              <a:gd name="connsiteX6" fmla="*/ 1537 w 3338710"/>
              <a:gd name="connsiteY6" fmla="*/ 422369 h 2758140"/>
              <a:gd name="connsiteX7" fmla="*/ 0 w 3338710"/>
              <a:gd name="connsiteY7" fmla="*/ 19 h 2758140"/>
              <a:gd name="connsiteX0" fmla="*/ 0 w 3062485"/>
              <a:gd name="connsiteY0" fmla="*/ 19 h 2758140"/>
              <a:gd name="connsiteX1" fmla="*/ 2722628 w 3062485"/>
              <a:gd name="connsiteY1" fmla="*/ 2314235 h 2758140"/>
              <a:gd name="connsiteX2" fmla="*/ 3062485 w 3062485"/>
              <a:gd name="connsiteY2" fmla="*/ 2329698 h 2758140"/>
              <a:gd name="connsiteX3" fmla="*/ 2480034 w 3062485"/>
              <a:gd name="connsiteY3" fmla="*/ 2758140 h 2758140"/>
              <a:gd name="connsiteX4" fmla="*/ 1666620 w 3062485"/>
              <a:gd name="connsiteY4" fmla="*/ 2157119 h 2758140"/>
              <a:gd name="connsiteX5" fmla="*/ 2280492 w 3062485"/>
              <a:gd name="connsiteY5" fmla="*/ 2248453 h 2758140"/>
              <a:gd name="connsiteX6" fmla="*/ 1537 w 3062485"/>
              <a:gd name="connsiteY6" fmla="*/ 422369 h 2758140"/>
              <a:gd name="connsiteX7" fmla="*/ 0 w 3062485"/>
              <a:gd name="connsiteY7" fmla="*/ 19 h 2758140"/>
              <a:gd name="connsiteX0" fmla="*/ 0 w 3062485"/>
              <a:gd name="connsiteY0" fmla="*/ 19 h 2758140"/>
              <a:gd name="connsiteX1" fmla="*/ 2722628 w 3062485"/>
              <a:gd name="connsiteY1" fmla="*/ 2314235 h 2758140"/>
              <a:gd name="connsiteX2" fmla="*/ 3062485 w 3062485"/>
              <a:gd name="connsiteY2" fmla="*/ 2329698 h 2758140"/>
              <a:gd name="connsiteX3" fmla="*/ 2480034 w 3062485"/>
              <a:gd name="connsiteY3" fmla="*/ 2758140 h 2758140"/>
              <a:gd name="connsiteX4" fmla="*/ 1942845 w 3062485"/>
              <a:gd name="connsiteY4" fmla="*/ 2233319 h 2758140"/>
              <a:gd name="connsiteX5" fmla="*/ 2280492 w 3062485"/>
              <a:gd name="connsiteY5" fmla="*/ 2248453 h 2758140"/>
              <a:gd name="connsiteX6" fmla="*/ 1537 w 3062485"/>
              <a:gd name="connsiteY6" fmla="*/ 422369 h 2758140"/>
              <a:gd name="connsiteX7" fmla="*/ 0 w 3062485"/>
              <a:gd name="connsiteY7" fmla="*/ 19 h 2758140"/>
              <a:gd name="connsiteX0" fmla="*/ 0 w 3062485"/>
              <a:gd name="connsiteY0" fmla="*/ 19 h 2758140"/>
              <a:gd name="connsiteX1" fmla="*/ 2722628 w 3062485"/>
              <a:gd name="connsiteY1" fmla="*/ 2314235 h 2758140"/>
              <a:gd name="connsiteX2" fmla="*/ 3062485 w 3062485"/>
              <a:gd name="connsiteY2" fmla="*/ 2329698 h 2758140"/>
              <a:gd name="connsiteX3" fmla="*/ 2480034 w 3062485"/>
              <a:gd name="connsiteY3" fmla="*/ 2758140 h 2758140"/>
              <a:gd name="connsiteX4" fmla="*/ 1942845 w 3062485"/>
              <a:gd name="connsiteY4" fmla="*/ 2233319 h 2758140"/>
              <a:gd name="connsiteX5" fmla="*/ 2290017 w 3062485"/>
              <a:gd name="connsiteY5" fmla="*/ 2305603 h 2758140"/>
              <a:gd name="connsiteX6" fmla="*/ 1537 w 3062485"/>
              <a:gd name="connsiteY6" fmla="*/ 422369 h 2758140"/>
              <a:gd name="connsiteX7" fmla="*/ 0 w 3062485"/>
              <a:gd name="connsiteY7" fmla="*/ 19 h 2758140"/>
              <a:gd name="connsiteX0" fmla="*/ 0 w 3062485"/>
              <a:gd name="connsiteY0" fmla="*/ 19 h 2758140"/>
              <a:gd name="connsiteX1" fmla="*/ 2722628 w 3062485"/>
              <a:gd name="connsiteY1" fmla="*/ 2314235 h 2758140"/>
              <a:gd name="connsiteX2" fmla="*/ 3062485 w 3062485"/>
              <a:gd name="connsiteY2" fmla="*/ 2329698 h 2758140"/>
              <a:gd name="connsiteX3" fmla="*/ 2480034 w 3062485"/>
              <a:gd name="connsiteY3" fmla="*/ 2758140 h 2758140"/>
              <a:gd name="connsiteX4" fmla="*/ 1942845 w 3062485"/>
              <a:gd name="connsiteY4" fmla="*/ 2299994 h 2758140"/>
              <a:gd name="connsiteX5" fmla="*/ 2290017 w 3062485"/>
              <a:gd name="connsiteY5" fmla="*/ 2305603 h 2758140"/>
              <a:gd name="connsiteX6" fmla="*/ 1537 w 3062485"/>
              <a:gd name="connsiteY6" fmla="*/ 422369 h 2758140"/>
              <a:gd name="connsiteX7" fmla="*/ 0 w 3062485"/>
              <a:gd name="connsiteY7" fmla="*/ 19 h 2758140"/>
              <a:gd name="connsiteX0" fmla="*/ 0 w 3024385"/>
              <a:gd name="connsiteY0" fmla="*/ 19 h 2758140"/>
              <a:gd name="connsiteX1" fmla="*/ 2722628 w 3024385"/>
              <a:gd name="connsiteY1" fmla="*/ 2314235 h 2758140"/>
              <a:gd name="connsiteX2" fmla="*/ 3024385 w 3024385"/>
              <a:gd name="connsiteY2" fmla="*/ 2310648 h 2758140"/>
              <a:gd name="connsiteX3" fmla="*/ 2480034 w 3024385"/>
              <a:gd name="connsiteY3" fmla="*/ 2758140 h 2758140"/>
              <a:gd name="connsiteX4" fmla="*/ 1942845 w 3024385"/>
              <a:gd name="connsiteY4" fmla="*/ 2299994 h 2758140"/>
              <a:gd name="connsiteX5" fmla="*/ 2290017 w 3024385"/>
              <a:gd name="connsiteY5" fmla="*/ 2305603 h 2758140"/>
              <a:gd name="connsiteX6" fmla="*/ 1537 w 3024385"/>
              <a:gd name="connsiteY6" fmla="*/ 422369 h 2758140"/>
              <a:gd name="connsiteX7" fmla="*/ 0 w 3024385"/>
              <a:gd name="connsiteY7" fmla="*/ 19 h 2758140"/>
              <a:gd name="connsiteX0" fmla="*/ 0 w 3024385"/>
              <a:gd name="connsiteY0" fmla="*/ 19 h 2758140"/>
              <a:gd name="connsiteX1" fmla="*/ 2722628 w 3024385"/>
              <a:gd name="connsiteY1" fmla="*/ 2314235 h 2758140"/>
              <a:gd name="connsiteX2" fmla="*/ 3024385 w 3024385"/>
              <a:gd name="connsiteY2" fmla="*/ 2310648 h 2758140"/>
              <a:gd name="connsiteX3" fmla="*/ 2480034 w 3024385"/>
              <a:gd name="connsiteY3" fmla="*/ 2758140 h 2758140"/>
              <a:gd name="connsiteX4" fmla="*/ 1961895 w 3024385"/>
              <a:gd name="connsiteY4" fmla="*/ 2299994 h 2758140"/>
              <a:gd name="connsiteX5" fmla="*/ 2290017 w 3024385"/>
              <a:gd name="connsiteY5" fmla="*/ 2305603 h 2758140"/>
              <a:gd name="connsiteX6" fmla="*/ 1537 w 3024385"/>
              <a:gd name="connsiteY6" fmla="*/ 422369 h 2758140"/>
              <a:gd name="connsiteX7" fmla="*/ 0 w 3024385"/>
              <a:gd name="connsiteY7" fmla="*/ 19 h 2758140"/>
              <a:gd name="connsiteX0" fmla="*/ 0 w 3024385"/>
              <a:gd name="connsiteY0" fmla="*/ 19 h 2758140"/>
              <a:gd name="connsiteX1" fmla="*/ 2722628 w 3024385"/>
              <a:gd name="connsiteY1" fmla="*/ 2314235 h 2758140"/>
              <a:gd name="connsiteX2" fmla="*/ 3024385 w 3024385"/>
              <a:gd name="connsiteY2" fmla="*/ 2310648 h 2758140"/>
              <a:gd name="connsiteX3" fmla="*/ 2480034 w 3024385"/>
              <a:gd name="connsiteY3" fmla="*/ 2758140 h 2758140"/>
              <a:gd name="connsiteX4" fmla="*/ 1961895 w 3024385"/>
              <a:gd name="connsiteY4" fmla="*/ 2299994 h 2758140"/>
              <a:gd name="connsiteX5" fmla="*/ 2290017 w 3024385"/>
              <a:gd name="connsiteY5" fmla="*/ 2305603 h 2758140"/>
              <a:gd name="connsiteX6" fmla="*/ 1537 w 3024385"/>
              <a:gd name="connsiteY6" fmla="*/ 422369 h 2758140"/>
              <a:gd name="connsiteX7" fmla="*/ 0 w 3024385"/>
              <a:gd name="connsiteY7" fmla="*/ 19 h 2758140"/>
              <a:gd name="connsiteX0" fmla="*/ 0 w 3024385"/>
              <a:gd name="connsiteY0" fmla="*/ 19 h 2758140"/>
              <a:gd name="connsiteX1" fmla="*/ 2703578 w 3024385"/>
              <a:gd name="connsiteY1" fmla="*/ 2304710 h 2758140"/>
              <a:gd name="connsiteX2" fmla="*/ 3024385 w 3024385"/>
              <a:gd name="connsiteY2" fmla="*/ 2310648 h 2758140"/>
              <a:gd name="connsiteX3" fmla="*/ 2480034 w 3024385"/>
              <a:gd name="connsiteY3" fmla="*/ 2758140 h 2758140"/>
              <a:gd name="connsiteX4" fmla="*/ 1961895 w 3024385"/>
              <a:gd name="connsiteY4" fmla="*/ 2299994 h 2758140"/>
              <a:gd name="connsiteX5" fmla="*/ 2290017 w 3024385"/>
              <a:gd name="connsiteY5" fmla="*/ 2305603 h 2758140"/>
              <a:gd name="connsiteX6" fmla="*/ 1537 w 3024385"/>
              <a:gd name="connsiteY6" fmla="*/ 422369 h 2758140"/>
              <a:gd name="connsiteX7" fmla="*/ 0 w 3024385"/>
              <a:gd name="connsiteY7" fmla="*/ 19 h 2758140"/>
              <a:gd name="connsiteX0" fmla="*/ 0 w 3024385"/>
              <a:gd name="connsiteY0" fmla="*/ 19 h 2758140"/>
              <a:gd name="connsiteX1" fmla="*/ 2703578 w 3024385"/>
              <a:gd name="connsiteY1" fmla="*/ 2304710 h 2758140"/>
              <a:gd name="connsiteX2" fmla="*/ 3024385 w 3024385"/>
              <a:gd name="connsiteY2" fmla="*/ 2310648 h 2758140"/>
              <a:gd name="connsiteX3" fmla="*/ 2480034 w 3024385"/>
              <a:gd name="connsiteY3" fmla="*/ 2758140 h 2758140"/>
              <a:gd name="connsiteX4" fmla="*/ 1980945 w 3024385"/>
              <a:gd name="connsiteY4" fmla="*/ 2309519 h 2758140"/>
              <a:gd name="connsiteX5" fmla="*/ 2290017 w 3024385"/>
              <a:gd name="connsiteY5" fmla="*/ 2305603 h 2758140"/>
              <a:gd name="connsiteX6" fmla="*/ 1537 w 3024385"/>
              <a:gd name="connsiteY6" fmla="*/ 422369 h 2758140"/>
              <a:gd name="connsiteX7" fmla="*/ 0 w 3024385"/>
              <a:gd name="connsiteY7" fmla="*/ 19 h 2758140"/>
              <a:gd name="connsiteX0" fmla="*/ 0 w 3024385"/>
              <a:gd name="connsiteY0" fmla="*/ 19 h 2758140"/>
              <a:gd name="connsiteX1" fmla="*/ 2703578 w 3024385"/>
              <a:gd name="connsiteY1" fmla="*/ 2304710 h 2758140"/>
              <a:gd name="connsiteX2" fmla="*/ 3024385 w 3024385"/>
              <a:gd name="connsiteY2" fmla="*/ 2310648 h 2758140"/>
              <a:gd name="connsiteX3" fmla="*/ 2508609 w 3024385"/>
              <a:gd name="connsiteY3" fmla="*/ 2758140 h 2758140"/>
              <a:gd name="connsiteX4" fmla="*/ 1980945 w 3024385"/>
              <a:gd name="connsiteY4" fmla="*/ 2309519 h 2758140"/>
              <a:gd name="connsiteX5" fmla="*/ 2290017 w 3024385"/>
              <a:gd name="connsiteY5" fmla="*/ 2305603 h 2758140"/>
              <a:gd name="connsiteX6" fmla="*/ 1537 w 3024385"/>
              <a:gd name="connsiteY6" fmla="*/ 422369 h 2758140"/>
              <a:gd name="connsiteX7" fmla="*/ 0 w 3024385"/>
              <a:gd name="connsiteY7" fmla="*/ 19 h 2758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24385" h="2758140">
                <a:moveTo>
                  <a:pt x="0" y="19"/>
                </a:moveTo>
                <a:cubicBezTo>
                  <a:pt x="1353828" y="-4909"/>
                  <a:pt x="2490326" y="967774"/>
                  <a:pt x="2703578" y="2304710"/>
                </a:cubicBezTo>
                <a:lnTo>
                  <a:pt x="3024385" y="2310648"/>
                </a:lnTo>
                <a:lnTo>
                  <a:pt x="2508609" y="2758140"/>
                </a:lnTo>
                <a:lnTo>
                  <a:pt x="1980945" y="2309519"/>
                </a:lnTo>
                <a:lnTo>
                  <a:pt x="2290017" y="2305603"/>
                </a:lnTo>
                <a:cubicBezTo>
                  <a:pt x="2055228" y="1236154"/>
                  <a:pt x="1096448" y="418384"/>
                  <a:pt x="1537" y="422369"/>
                </a:cubicBezTo>
                <a:cubicBezTo>
                  <a:pt x="1025" y="281586"/>
                  <a:pt x="512" y="140802"/>
                  <a:pt x="0" y="19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3" name="環状矢印 8"/>
          <p:cNvSpPr/>
          <p:nvPr userDrawn="1"/>
        </p:nvSpPr>
        <p:spPr>
          <a:xfrm rot="10800000">
            <a:off x="6112473" y="5582267"/>
            <a:ext cx="3024385" cy="2758140"/>
          </a:xfrm>
          <a:custGeom>
            <a:avLst/>
            <a:gdLst>
              <a:gd name="connsiteX0" fmla="*/ 3370992 w 6761982"/>
              <a:gd name="connsiteY0" fmla="*/ 634089 h 6761982"/>
              <a:gd name="connsiteX1" fmla="*/ 6093620 w 6761982"/>
              <a:gd name="connsiteY1" fmla="*/ 2948305 h 6761982"/>
              <a:gd name="connsiteX2" fmla="*/ 6709702 w 6761982"/>
              <a:gd name="connsiteY2" fmla="*/ 3039968 h 6761982"/>
              <a:gd name="connsiteX3" fmla="*/ 5889126 w 6761982"/>
              <a:gd name="connsiteY3" fmla="*/ 3754160 h 6761982"/>
              <a:gd name="connsiteX4" fmla="*/ 5037612 w 6761982"/>
              <a:gd name="connsiteY4" fmla="*/ 2791189 h 6761982"/>
              <a:gd name="connsiteX5" fmla="*/ 5651484 w 6761982"/>
              <a:gd name="connsiteY5" fmla="*/ 2882523 h 6761982"/>
              <a:gd name="connsiteX6" fmla="*/ 3372529 w 6761982"/>
              <a:gd name="connsiteY6" fmla="*/ 1056439 h 6761982"/>
              <a:gd name="connsiteX7" fmla="*/ 3370992 w 6761982"/>
              <a:gd name="connsiteY7" fmla="*/ 634089 h 6761982"/>
              <a:gd name="connsiteX0" fmla="*/ 0 w 3338710"/>
              <a:gd name="connsiteY0" fmla="*/ 19 h 2758140"/>
              <a:gd name="connsiteX1" fmla="*/ 2722628 w 3338710"/>
              <a:gd name="connsiteY1" fmla="*/ 2314235 h 2758140"/>
              <a:gd name="connsiteX2" fmla="*/ 3338710 w 3338710"/>
              <a:gd name="connsiteY2" fmla="*/ 2405898 h 2758140"/>
              <a:gd name="connsiteX3" fmla="*/ 2480034 w 3338710"/>
              <a:gd name="connsiteY3" fmla="*/ 2758140 h 2758140"/>
              <a:gd name="connsiteX4" fmla="*/ 1666620 w 3338710"/>
              <a:gd name="connsiteY4" fmla="*/ 2157119 h 2758140"/>
              <a:gd name="connsiteX5" fmla="*/ 2280492 w 3338710"/>
              <a:gd name="connsiteY5" fmla="*/ 2248453 h 2758140"/>
              <a:gd name="connsiteX6" fmla="*/ 1537 w 3338710"/>
              <a:gd name="connsiteY6" fmla="*/ 422369 h 2758140"/>
              <a:gd name="connsiteX7" fmla="*/ 0 w 3338710"/>
              <a:gd name="connsiteY7" fmla="*/ 19 h 2758140"/>
              <a:gd name="connsiteX0" fmla="*/ 0 w 3062485"/>
              <a:gd name="connsiteY0" fmla="*/ 19 h 2758140"/>
              <a:gd name="connsiteX1" fmla="*/ 2722628 w 3062485"/>
              <a:gd name="connsiteY1" fmla="*/ 2314235 h 2758140"/>
              <a:gd name="connsiteX2" fmla="*/ 3062485 w 3062485"/>
              <a:gd name="connsiteY2" fmla="*/ 2329698 h 2758140"/>
              <a:gd name="connsiteX3" fmla="*/ 2480034 w 3062485"/>
              <a:gd name="connsiteY3" fmla="*/ 2758140 h 2758140"/>
              <a:gd name="connsiteX4" fmla="*/ 1666620 w 3062485"/>
              <a:gd name="connsiteY4" fmla="*/ 2157119 h 2758140"/>
              <a:gd name="connsiteX5" fmla="*/ 2280492 w 3062485"/>
              <a:gd name="connsiteY5" fmla="*/ 2248453 h 2758140"/>
              <a:gd name="connsiteX6" fmla="*/ 1537 w 3062485"/>
              <a:gd name="connsiteY6" fmla="*/ 422369 h 2758140"/>
              <a:gd name="connsiteX7" fmla="*/ 0 w 3062485"/>
              <a:gd name="connsiteY7" fmla="*/ 19 h 2758140"/>
              <a:gd name="connsiteX0" fmla="*/ 0 w 3062485"/>
              <a:gd name="connsiteY0" fmla="*/ 19 h 2758140"/>
              <a:gd name="connsiteX1" fmla="*/ 2722628 w 3062485"/>
              <a:gd name="connsiteY1" fmla="*/ 2314235 h 2758140"/>
              <a:gd name="connsiteX2" fmla="*/ 3062485 w 3062485"/>
              <a:gd name="connsiteY2" fmla="*/ 2329698 h 2758140"/>
              <a:gd name="connsiteX3" fmla="*/ 2480034 w 3062485"/>
              <a:gd name="connsiteY3" fmla="*/ 2758140 h 2758140"/>
              <a:gd name="connsiteX4" fmla="*/ 1942845 w 3062485"/>
              <a:gd name="connsiteY4" fmla="*/ 2233319 h 2758140"/>
              <a:gd name="connsiteX5" fmla="*/ 2280492 w 3062485"/>
              <a:gd name="connsiteY5" fmla="*/ 2248453 h 2758140"/>
              <a:gd name="connsiteX6" fmla="*/ 1537 w 3062485"/>
              <a:gd name="connsiteY6" fmla="*/ 422369 h 2758140"/>
              <a:gd name="connsiteX7" fmla="*/ 0 w 3062485"/>
              <a:gd name="connsiteY7" fmla="*/ 19 h 2758140"/>
              <a:gd name="connsiteX0" fmla="*/ 0 w 3062485"/>
              <a:gd name="connsiteY0" fmla="*/ 19 h 2758140"/>
              <a:gd name="connsiteX1" fmla="*/ 2722628 w 3062485"/>
              <a:gd name="connsiteY1" fmla="*/ 2314235 h 2758140"/>
              <a:gd name="connsiteX2" fmla="*/ 3062485 w 3062485"/>
              <a:gd name="connsiteY2" fmla="*/ 2329698 h 2758140"/>
              <a:gd name="connsiteX3" fmla="*/ 2480034 w 3062485"/>
              <a:gd name="connsiteY3" fmla="*/ 2758140 h 2758140"/>
              <a:gd name="connsiteX4" fmla="*/ 1942845 w 3062485"/>
              <a:gd name="connsiteY4" fmla="*/ 2233319 h 2758140"/>
              <a:gd name="connsiteX5" fmla="*/ 2290017 w 3062485"/>
              <a:gd name="connsiteY5" fmla="*/ 2305603 h 2758140"/>
              <a:gd name="connsiteX6" fmla="*/ 1537 w 3062485"/>
              <a:gd name="connsiteY6" fmla="*/ 422369 h 2758140"/>
              <a:gd name="connsiteX7" fmla="*/ 0 w 3062485"/>
              <a:gd name="connsiteY7" fmla="*/ 19 h 2758140"/>
              <a:gd name="connsiteX0" fmla="*/ 0 w 3062485"/>
              <a:gd name="connsiteY0" fmla="*/ 19 h 2758140"/>
              <a:gd name="connsiteX1" fmla="*/ 2722628 w 3062485"/>
              <a:gd name="connsiteY1" fmla="*/ 2314235 h 2758140"/>
              <a:gd name="connsiteX2" fmla="*/ 3062485 w 3062485"/>
              <a:gd name="connsiteY2" fmla="*/ 2329698 h 2758140"/>
              <a:gd name="connsiteX3" fmla="*/ 2480034 w 3062485"/>
              <a:gd name="connsiteY3" fmla="*/ 2758140 h 2758140"/>
              <a:gd name="connsiteX4" fmla="*/ 1942845 w 3062485"/>
              <a:gd name="connsiteY4" fmla="*/ 2299994 h 2758140"/>
              <a:gd name="connsiteX5" fmla="*/ 2290017 w 3062485"/>
              <a:gd name="connsiteY5" fmla="*/ 2305603 h 2758140"/>
              <a:gd name="connsiteX6" fmla="*/ 1537 w 3062485"/>
              <a:gd name="connsiteY6" fmla="*/ 422369 h 2758140"/>
              <a:gd name="connsiteX7" fmla="*/ 0 w 3062485"/>
              <a:gd name="connsiteY7" fmla="*/ 19 h 2758140"/>
              <a:gd name="connsiteX0" fmla="*/ 0 w 3024385"/>
              <a:gd name="connsiteY0" fmla="*/ 19 h 2758140"/>
              <a:gd name="connsiteX1" fmla="*/ 2722628 w 3024385"/>
              <a:gd name="connsiteY1" fmla="*/ 2314235 h 2758140"/>
              <a:gd name="connsiteX2" fmla="*/ 3024385 w 3024385"/>
              <a:gd name="connsiteY2" fmla="*/ 2310648 h 2758140"/>
              <a:gd name="connsiteX3" fmla="*/ 2480034 w 3024385"/>
              <a:gd name="connsiteY3" fmla="*/ 2758140 h 2758140"/>
              <a:gd name="connsiteX4" fmla="*/ 1942845 w 3024385"/>
              <a:gd name="connsiteY4" fmla="*/ 2299994 h 2758140"/>
              <a:gd name="connsiteX5" fmla="*/ 2290017 w 3024385"/>
              <a:gd name="connsiteY5" fmla="*/ 2305603 h 2758140"/>
              <a:gd name="connsiteX6" fmla="*/ 1537 w 3024385"/>
              <a:gd name="connsiteY6" fmla="*/ 422369 h 2758140"/>
              <a:gd name="connsiteX7" fmla="*/ 0 w 3024385"/>
              <a:gd name="connsiteY7" fmla="*/ 19 h 2758140"/>
              <a:gd name="connsiteX0" fmla="*/ 0 w 3024385"/>
              <a:gd name="connsiteY0" fmla="*/ 19 h 2758140"/>
              <a:gd name="connsiteX1" fmla="*/ 2722628 w 3024385"/>
              <a:gd name="connsiteY1" fmla="*/ 2314235 h 2758140"/>
              <a:gd name="connsiteX2" fmla="*/ 3024385 w 3024385"/>
              <a:gd name="connsiteY2" fmla="*/ 2310648 h 2758140"/>
              <a:gd name="connsiteX3" fmla="*/ 2480034 w 3024385"/>
              <a:gd name="connsiteY3" fmla="*/ 2758140 h 2758140"/>
              <a:gd name="connsiteX4" fmla="*/ 1961895 w 3024385"/>
              <a:gd name="connsiteY4" fmla="*/ 2299994 h 2758140"/>
              <a:gd name="connsiteX5" fmla="*/ 2290017 w 3024385"/>
              <a:gd name="connsiteY5" fmla="*/ 2305603 h 2758140"/>
              <a:gd name="connsiteX6" fmla="*/ 1537 w 3024385"/>
              <a:gd name="connsiteY6" fmla="*/ 422369 h 2758140"/>
              <a:gd name="connsiteX7" fmla="*/ 0 w 3024385"/>
              <a:gd name="connsiteY7" fmla="*/ 19 h 2758140"/>
              <a:gd name="connsiteX0" fmla="*/ 0 w 3024385"/>
              <a:gd name="connsiteY0" fmla="*/ 19 h 2758140"/>
              <a:gd name="connsiteX1" fmla="*/ 2722628 w 3024385"/>
              <a:gd name="connsiteY1" fmla="*/ 2314235 h 2758140"/>
              <a:gd name="connsiteX2" fmla="*/ 3024385 w 3024385"/>
              <a:gd name="connsiteY2" fmla="*/ 2310648 h 2758140"/>
              <a:gd name="connsiteX3" fmla="*/ 2480034 w 3024385"/>
              <a:gd name="connsiteY3" fmla="*/ 2758140 h 2758140"/>
              <a:gd name="connsiteX4" fmla="*/ 1961895 w 3024385"/>
              <a:gd name="connsiteY4" fmla="*/ 2299994 h 2758140"/>
              <a:gd name="connsiteX5" fmla="*/ 2290017 w 3024385"/>
              <a:gd name="connsiteY5" fmla="*/ 2305603 h 2758140"/>
              <a:gd name="connsiteX6" fmla="*/ 1537 w 3024385"/>
              <a:gd name="connsiteY6" fmla="*/ 422369 h 2758140"/>
              <a:gd name="connsiteX7" fmla="*/ 0 w 3024385"/>
              <a:gd name="connsiteY7" fmla="*/ 19 h 2758140"/>
              <a:gd name="connsiteX0" fmla="*/ 0 w 3024385"/>
              <a:gd name="connsiteY0" fmla="*/ 19 h 2758140"/>
              <a:gd name="connsiteX1" fmla="*/ 2703578 w 3024385"/>
              <a:gd name="connsiteY1" fmla="*/ 2304710 h 2758140"/>
              <a:gd name="connsiteX2" fmla="*/ 3024385 w 3024385"/>
              <a:gd name="connsiteY2" fmla="*/ 2310648 h 2758140"/>
              <a:gd name="connsiteX3" fmla="*/ 2480034 w 3024385"/>
              <a:gd name="connsiteY3" fmla="*/ 2758140 h 2758140"/>
              <a:gd name="connsiteX4" fmla="*/ 1961895 w 3024385"/>
              <a:gd name="connsiteY4" fmla="*/ 2299994 h 2758140"/>
              <a:gd name="connsiteX5" fmla="*/ 2290017 w 3024385"/>
              <a:gd name="connsiteY5" fmla="*/ 2305603 h 2758140"/>
              <a:gd name="connsiteX6" fmla="*/ 1537 w 3024385"/>
              <a:gd name="connsiteY6" fmla="*/ 422369 h 2758140"/>
              <a:gd name="connsiteX7" fmla="*/ 0 w 3024385"/>
              <a:gd name="connsiteY7" fmla="*/ 19 h 2758140"/>
              <a:gd name="connsiteX0" fmla="*/ 0 w 3024385"/>
              <a:gd name="connsiteY0" fmla="*/ 19 h 2758140"/>
              <a:gd name="connsiteX1" fmla="*/ 2703578 w 3024385"/>
              <a:gd name="connsiteY1" fmla="*/ 2304710 h 2758140"/>
              <a:gd name="connsiteX2" fmla="*/ 3024385 w 3024385"/>
              <a:gd name="connsiteY2" fmla="*/ 2310648 h 2758140"/>
              <a:gd name="connsiteX3" fmla="*/ 2480034 w 3024385"/>
              <a:gd name="connsiteY3" fmla="*/ 2758140 h 2758140"/>
              <a:gd name="connsiteX4" fmla="*/ 1980945 w 3024385"/>
              <a:gd name="connsiteY4" fmla="*/ 2309519 h 2758140"/>
              <a:gd name="connsiteX5" fmla="*/ 2290017 w 3024385"/>
              <a:gd name="connsiteY5" fmla="*/ 2305603 h 2758140"/>
              <a:gd name="connsiteX6" fmla="*/ 1537 w 3024385"/>
              <a:gd name="connsiteY6" fmla="*/ 422369 h 2758140"/>
              <a:gd name="connsiteX7" fmla="*/ 0 w 3024385"/>
              <a:gd name="connsiteY7" fmla="*/ 19 h 2758140"/>
              <a:gd name="connsiteX0" fmla="*/ 0 w 3024385"/>
              <a:gd name="connsiteY0" fmla="*/ 19 h 2758140"/>
              <a:gd name="connsiteX1" fmla="*/ 2703578 w 3024385"/>
              <a:gd name="connsiteY1" fmla="*/ 2304710 h 2758140"/>
              <a:gd name="connsiteX2" fmla="*/ 3024385 w 3024385"/>
              <a:gd name="connsiteY2" fmla="*/ 2310648 h 2758140"/>
              <a:gd name="connsiteX3" fmla="*/ 2508609 w 3024385"/>
              <a:gd name="connsiteY3" fmla="*/ 2758140 h 2758140"/>
              <a:gd name="connsiteX4" fmla="*/ 1980945 w 3024385"/>
              <a:gd name="connsiteY4" fmla="*/ 2309519 h 2758140"/>
              <a:gd name="connsiteX5" fmla="*/ 2290017 w 3024385"/>
              <a:gd name="connsiteY5" fmla="*/ 2305603 h 2758140"/>
              <a:gd name="connsiteX6" fmla="*/ 1537 w 3024385"/>
              <a:gd name="connsiteY6" fmla="*/ 422369 h 2758140"/>
              <a:gd name="connsiteX7" fmla="*/ 0 w 3024385"/>
              <a:gd name="connsiteY7" fmla="*/ 19 h 2758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24385" h="2758140">
                <a:moveTo>
                  <a:pt x="0" y="19"/>
                </a:moveTo>
                <a:cubicBezTo>
                  <a:pt x="1353828" y="-4909"/>
                  <a:pt x="2490326" y="967774"/>
                  <a:pt x="2703578" y="2304710"/>
                </a:cubicBezTo>
                <a:lnTo>
                  <a:pt x="3024385" y="2310648"/>
                </a:lnTo>
                <a:lnTo>
                  <a:pt x="2508609" y="2758140"/>
                </a:lnTo>
                <a:lnTo>
                  <a:pt x="1980945" y="2309519"/>
                </a:lnTo>
                <a:lnTo>
                  <a:pt x="2290017" y="2305603"/>
                </a:lnTo>
                <a:cubicBezTo>
                  <a:pt x="2055228" y="1236154"/>
                  <a:pt x="1096448" y="418384"/>
                  <a:pt x="1537" y="422369"/>
                </a:cubicBezTo>
                <a:cubicBezTo>
                  <a:pt x="1025" y="281586"/>
                  <a:pt x="512" y="140802"/>
                  <a:pt x="0" y="19"/>
                </a:cubicBezTo>
                <a:close/>
              </a:path>
            </a:pathLst>
          </a:cu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4" name="環状矢印 8"/>
          <p:cNvSpPr/>
          <p:nvPr userDrawn="1"/>
        </p:nvSpPr>
        <p:spPr>
          <a:xfrm rot="16200000">
            <a:off x="6255121" y="2679785"/>
            <a:ext cx="3024385" cy="2758140"/>
          </a:xfrm>
          <a:custGeom>
            <a:avLst/>
            <a:gdLst>
              <a:gd name="connsiteX0" fmla="*/ 3370992 w 6761982"/>
              <a:gd name="connsiteY0" fmla="*/ 634089 h 6761982"/>
              <a:gd name="connsiteX1" fmla="*/ 6093620 w 6761982"/>
              <a:gd name="connsiteY1" fmla="*/ 2948305 h 6761982"/>
              <a:gd name="connsiteX2" fmla="*/ 6709702 w 6761982"/>
              <a:gd name="connsiteY2" fmla="*/ 3039968 h 6761982"/>
              <a:gd name="connsiteX3" fmla="*/ 5889126 w 6761982"/>
              <a:gd name="connsiteY3" fmla="*/ 3754160 h 6761982"/>
              <a:gd name="connsiteX4" fmla="*/ 5037612 w 6761982"/>
              <a:gd name="connsiteY4" fmla="*/ 2791189 h 6761982"/>
              <a:gd name="connsiteX5" fmla="*/ 5651484 w 6761982"/>
              <a:gd name="connsiteY5" fmla="*/ 2882523 h 6761982"/>
              <a:gd name="connsiteX6" fmla="*/ 3372529 w 6761982"/>
              <a:gd name="connsiteY6" fmla="*/ 1056439 h 6761982"/>
              <a:gd name="connsiteX7" fmla="*/ 3370992 w 6761982"/>
              <a:gd name="connsiteY7" fmla="*/ 634089 h 6761982"/>
              <a:gd name="connsiteX0" fmla="*/ 0 w 3338710"/>
              <a:gd name="connsiteY0" fmla="*/ 19 h 2758140"/>
              <a:gd name="connsiteX1" fmla="*/ 2722628 w 3338710"/>
              <a:gd name="connsiteY1" fmla="*/ 2314235 h 2758140"/>
              <a:gd name="connsiteX2" fmla="*/ 3338710 w 3338710"/>
              <a:gd name="connsiteY2" fmla="*/ 2405898 h 2758140"/>
              <a:gd name="connsiteX3" fmla="*/ 2480034 w 3338710"/>
              <a:gd name="connsiteY3" fmla="*/ 2758140 h 2758140"/>
              <a:gd name="connsiteX4" fmla="*/ 1666620 w 3338710"/>
              <a:gd name="connsiteY4" fmla="*/ 2157119 h 2758140"/>
              <a:gd name="connsiteX5" fmla="*/ 2280492 w 3338710"/>
              <a:gd name="connsiteY5" fmla="*/ 2248453 h 2758140"/>
              <a:gd name="connsiteX6" fmla="*/ 1537 w 3338710"/>
              <a:gd name="connsiteY6" fmla="*/ 422369 h 2758140"/>
              <a:gd name="connsiteX7" fmla="*/ 0 w 3338710"/>
              <a:gd name="connsiteY7" fmla="*/ 19 h 2758140"/>
              <a:gd name="connsiteX0" fmla="*/ 0 w 3062485"/>
              <a:gd name="connsiteY0" fmla="*/ 19 h 2758140"/>
              <a:gd name="connsiteX1" fmla="*/ 2722628 w 3062485"/>
              <a:gd name="connsiteY1" fmla="*/ 2314235 h 2758140"/>
              <a:gd name="connsiteX2" fmla="*/ 3062485 w 3062485"/>
              <a:gd name="connsiteY2" fmla="*/ 2329698 h 2758140"/>
              <a:gd name="connsiteX3" fmla="*/ 2480034 w 3062485"/>
              <a:gd name="connsiteY3" fmla="*/ 2758140 h 2758140"/>
              <a:gd name="connsiteX4" fmla="*/ 1666620 w 3062485"/>
              <a:gd name="connsiteY4" fmla="*/ 2157119 h 2758140"/>
              <a:gd name="connsiteX5" fmla="*/ 2280492 w 3062485"/>
              <a:gd name="connsiteY5" fmla="*/ 2248453 h 2758140"/>
              <a:gd name="connsiteX6" fmla="*/ 1537 w 3062485"/>
              <a:gd name="connsiteY6" fmla="*/ 422369 h 2758140"/>
              <a:gd name="connsiteX7" fmla="*/ 0 w 3062485"/>
              <a:gd name="connsiteY7" fmla="*/ 19 h 2758140"/>
              <a:gd name="connsiteX0" fmla="*/ 0 w 3062485"/>
              <a:gd name="connsiteY0" fmla="*/ 19 h 2758140"/>
              <a:gd name="connsiteX1" fmla="*/ 2722628 w 3062485"/>
              <a:gd name="connsiteY1" fmla="*/ 2314235 h 2758140"/>
              <a:gd name="connsiteX2" fmla="*/ 3062485 w 3062485"/>
              <a:gd name="connsiteY2" fmla="*/ 2329698 h 2758140"/>
              <a:gd name="connsiteX3" fmla="*/ 2480034 w 3062485"/>
              <a:gd name="connsiteY3" fmla="*/ 2758140 h 2758140"/>
              <a:gd name="connsiteX4" fmla="*/ 1942845 w 3062485"/>
              <a:gd name="connsiteY4" fmla="*/ 2233319 h 2758140"/>
              <a:gd name="connsiteX5" fmla="*/ 2280492 w 3062485"/>
              <a:gd name="connsiteY5" fmla="*/ 2248453 h 2758140"/>
              <a:gd name="connsiteX6" fmla="*/ 1537 w 3062485"/>
              <a:gd name="connsiteY6" fmla="*/ 422369 h 2758140"/>
              <a:gd name="connsiteX7" fmla="*/ 0 w 3062485"/>
              <a:gd name="connsiteY7" fmla="*/ 19 h 2758140"/>
              <a:gd name="connsiteX0" fmla="*/ 0 w 3062485"/>
              <a:gd name="connsiteY0" fmla="*/ 19 h 2758140"/>
              <a:gd name="connsiteX1" fmla="*/ 2722628 w 3062485"/>
              <a:gd name="connsiteY1" fmla="*/ 2314235 h 2758140"/>
              <a:gd name="connsiteX2" fmla="*/ 3062485 w 3062485"/>
              <a:gd name="connsiteY2" fmla="*/ 2329698 h 2758140"/>
              <a:gd name="connsiteX3" fmla="*/ 2480034 w 3062485"/>
              <a:gd name="connsiteY3" fmla="*/ 2758140 h 2758140"/>
              <a:gd name="connsiteX4" fmla="*/ 1942845 w 3062485"/>
              <a:gd name="connsiteY4" fmla="*/ 2233319 h 2758140"/>
              <a:gd name="connsiteX5" fmla="*/ 2290017 w 3062485"/>
              <a:gd name="connsiteY5" fmla="*/ 2305603 h 2758140"/>
              <a:gd name="connsiteX6" fmla="*/ 1537 w 3062485"/>
              <a:gd name="connsiteY6" fmla="*/ 422369 h 2758140"/>
              <a:gd name="connsiteX7" fmla="*/ 0 w 3062485"/>
              <a:gd name="connsiteY7" fmla="*/ 19 h 2758140"/>
              <a:gd name="connsiteX0" fmla="*/ 0 w 3062485"/>
              <a:gd name="connsiteY0" fmla="*/ 19 h 2758140"/>
              <a:gd name="connsiteX1" fmla="*/ 2722628 w 3062485"/>
              <a:gd name="connsiteY1" fmla="*/ 2314235 h 2758140"/>
              <a:gd name="connsiteX2" fmla="*/ 3062485 w 3062485"/>
              <a:gd name="connsiteY2" fmla="*/ 2329698 h 2758140"/>
              <a:gd name="connsiteX3" fmla="*/ 2480034 w 3062485"/>
              <a:gd name="connsiteY3" fmla="*/ 2758140 h 2758140"/>
              <a:gd name="connsiteX4" fmla="*/ 1942845 w 3062485"/>
              <a:gd name="connsiteY4" fmla="*/ 2299994 h 2758140"/>
              <a:gd name="connsiteX5" fmla="*/ 2290017 w 3062485"/>
              <a:gd name="connsiteY5" fmla="*/ 2305603 h 2758140"/>
              <a:gd name="connsiteX6" fmla="*/ 1537 w 3062485"/>
              <a:gd name="connsiteY6" fmla="*/ 422369 h 2758140"/>
              <a:gd name="connsiteX7" fmla="*/ 0 w 3062485"/>
              <a:gd name="connsiteY7" fmla="*/ 19 h 2758140"/>
              <a:gd name="connsiteX0" fmla="*/ 0 w 3024385"/>
              <a:gd name="connsiteY0" fmla="*/ 19 h 2758140"/>
              <a:gd name="connsiteX1" fmla="*/ 2722628 w 3024385"/>
              <a:gd name="connsiteY1" fmla="*/ 2314235 h 2758140"/>
              <a:gd name="connsiteX2" fmla="*/ 3024385 w 3024385"/>
              <a:gd name="connsiteY2" fmla="*/ 2310648 h 2758140"/>
              <a:gd name="connsiteX3" fmla="*/ 2480034 w 3024385"/>
              <a:gd name="connsiteY3" fmla="*/ 2758140 h 2758140"/>
              <a:gd name="connsiteX4" fmla="*/ 1942845 w 3024385"/>
              <a:gd name="connsiteY4" fmla="*/ 2299994 h 2758140"/>
              <a:gd name="connsiteX5" fmla="*/ 2290017 w 3024385"/>
              <a:gd name="connsiteY5" fmla="*/ 2305603 h 2758140"/>
              <a:gd name="connsiteX6" fmla="*/ 1537 w 3024385"/>
              <a:gd name="connsiteY6" fmla="*/ 422369 h 2758140"/>
              <a:gd name="connsiteX7" fmla="*/ 0 w 3024385"/>
              <a:gd name="connsiteY7" fmla="*/ 19 h 2758140"/>
              <a:gd name="connsiteX0" fmla="*/ 0 w 3024385"/>
              <a:gd name="connsiteY0" fmla="*/ 19 h 2758140"/>
              <a:gd name="connsiteX1" fmla="*/ 2722628 w 3024385"/>
              <a:gd name="connsiteY1" fmla="*/ 2314235 h 2758140"/>
              <a:gd name="connsiteX2" fmla="*/ 3024385 w 3024385"/>
              <a:gd name="connsiteY2" fmla="*/ 2310648 h 2758140"/>
              <a:gd name="connsiteX3" fmla="*/ 2480034 w 3024385"/>
              <a:gd name="connsiteY3" fmla="*/ 2758140 h 2758140"/>
              <a:gd name="connsiteX4" fmla="*/ 1961895 w 3024385"/>
              <a:gd name="connsiteY4" fmla="*/ 2299994 h 2758140"/>
              <a:gd name="connsiteX5" fmla="*/ 2290017 w 3024385"/>
              <a:gd name="connsiteY5" fmla="*/ 2305603 h 2758140"/>
              <a:gd name="connsiteX6" fmla="*/ 1537 w 3024385"/>
              <a:gd name="connsiteY6" fmla="*/ 422369 h 2758140"/>
              <a:gd name="connsiteX7" fmla="*/ 0 w 3024385"/>
              <a:gd name="connsiteY7" fmla="*/ 19 h 2758140"/>
              <a:gd name="connsiteX0" fmla="*/ 0 w 3024385"/>
              <a:gd name="connsiteY0" fmla="*/ 19 h 2758140"/>
              <a:gd name="connsiteX1" fmla="*/ 2722628 w 3024385"/>
              <a:gd name="connsiteY1" fmla="*/ 2314235 h 2758140"/>
              <a:gd name="connsiteX2" fmla="*/ 3024385 w 3024385"/>
              <a:gd name="connsiteY2" fmla="*/ 2310648 h 2758140"/>
              <a:gd name="connsiteX3" fmla="*/ 2480034 w 3024385"/>
              <a:gd name="connsiteY3" fmla="*/ 2758140 h 2758140"/>
              <a:gd name="connsiteX4" fmla="*/ 1961895 w 3024385"/>
              <a:gd name="connsiteY4" fmla="*/ 2299994 h 2758140"/>
              <a:gd name="connsiteX5" fmla="*/ 2290017 w 3024385"/>
              <a:gd name="connsiteY5" fmla="*/ 2305603 h 2758140"/>
              <a:gd name="connsiteX6" fmla="*/ 1537 w 3024385"/>
              <a:gd name="connsiteY6" fmla="*/ 422369 h 2758140"/>
              <a:gd name="connsiteX7" fmla="*/ 0 w 3024385"/>
              <a:gd name="connsiteY7" fmla="*/ 19 h 2758140"/>
              <a:gd name="connsiteX0" fmla="*/ 0 w 3024385"/>
              <a:gd name="connsiteY0" fmla="*/ 19 h 2758140"/>
              <a:gd name="connsiteX1" fmla="*/ 2703578 w 3024385"/>
              <a:gd name="connsiteY1" fmla="*/ 2304710 h 2758140"/>
              <a:gd name="connsiteX2" fmla="*/ 3024385 w 3024385"/>
              <a:gd name="connsiteY2" fmla="*/ 2310648 h 2758140"/>
              <a:gd name="connsiteX3" fmla="*/ 2480034 w 3024385"/>
              <a:gd name="connsiteY3" fmla="*/ 2758140 h 2758140"/>
              <a:gd name="connsiteX4" fmla="*/ 1961895 w 3024385"/>
              <a:gd name="connsiteY4" fmla="*/ 2299994 h 2758140"/>
              <a:gd name="connsiteX5" fmla="*/ 2290017 w 3024385"/>
              <a:gd name="connsiteY5" fmla="*/ 2305603 h 2758140"/>
              <a:gd name="connsiteX6" fmla="*/ 1537 w 3024385"/>
              <a:gd name="connsiteY6" fmla="*/ 422369 h 2758140"/>
              <a:gd name="connsiteX7" fmla="*/ 0 w 3024385"/>
              <a:gd name="connsiteY7" fmla="*/ 19 h 2758140"/>
              <a:gd name="connsiteX0" fmla="*/ 0 w 3024385"/>
              <a:gd name="connsiteY0" fmla="*/ 19 h 2758140"/>
              <a:gd name="connsiteX1" fmla="*/ 2703578 w 3024385"/>
              <a:gd name="connsiteY1" fmla="*/ 2304710 h 2758140"/>
              <a:gd name="connsiteX2" fmla="*/ 3024385 w 3024385"/>
              <a:gd name="connsiteY2" fmla="*/ 2310648 h 2758140"/>
              <a:gd name="connsiteX3" fmla="*/ 2480034 w 3024385"/>
              <a:gd name="connsiteY3" fmla="*/ 2758140 h 2758140"/>
              <a:gd name="connsiteX4" fmla="*/ 1980945 w 3024385"/>
              <a:gd name="connsiteY4" fmla="*/ 2309519 h 2758140"/>
              <a:gd name="connsiteX5" fmla="*/ 2290017 w 3024385"/>
              <a:gd name="connsiteY5" fmla="*/ 2305603 h 2758140"/>
              <a:gd name="connsiteX6" fmla="*/ 1537 w 3024385"/>
              <a:gd name="connsiteY6" fmla="*/ 422369 h 2758140"/>
              <a:gd name="connsiteX7" fmla="*/ 0 w 3024385"/>
              <a:gd name="connsiteY7" fmla="*/ 19 h 2758140"/>
              <a:gd name="connsiteX0" fmla="*/ 0 w 3024385"/>
              <a:gd name="connsiteY0" fmla="*/ 19 h 2758140"/>
              <a:gd name="connsiteX1" fmla="*/ 2703578 w 3024385"/>
              <a:gd name="connsiteY1" fmla="*/ 2304710 h 2758140"/>
              <a:gd name="connsiteX2" fmla="*/ 3024385 w 3024385"/>
              <a:gd name="connsiteY2" fmla="*/ 2310648 h 2758140"/>
              <a:gd name="connsiteX3" fmla="*/ 2508609 w 3024385"/>
              <a:gd name="connsiteY3" fmla="*/ 2758140 h 2758140"/>
              <a:gd name="connsiteX4" fmla="*/ 1980945 w 3024385"/>
              <a:gd name="connsiteY4" fmla="*/ 2309519 h 2758140"/>
              <a:gd name="connsiteX5" fmla="*/ 2290017 w 3024385"/>
              <a:gd name="connsiteY5" fmla="*/ 2305603 h 2758140"/>
              <a:gd name="connsiteX6" fmla="*/ 1537 w 3024385"/>
              <a:gd name="connsiteY6" fmla="*/ 422369 h 2758140"/>
              <a:gd name="connsiteX7" fmla="*/ 0 w 3024385"/>
              <a:gd name="connsiteY7" fmla="*/ 19 h 2758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24385" h="2758140">
                <a:moveTo>
                  <a:pt x="0" y="19"/>
                </a:moveTo>
                <a:cubicBezTo>
                  <a:pt x="1353828" y="-4909"/>
                  <a:pt x="2490326" y="967774"/>
                  <a:pt x="2703578" y="2304710"/>
                </a:cubicBezTo>
                <a:lnTo>
                  <a:pt x="3024385" y="2310648"/>
                </a:lnTo>
                <a:lnTo>
                  <a:pt x="2508609" y="2758140"/>
                </a:lnTo>
                <a:lnTo>
                  <a:pt x="1980945" y="2309519"/>
                </a:lnTo>
                <a:lnTo>
                  <a:pt x="2290017" y="2305603"/>
                </a:lnTo>
                <a:cubicBezTo>
                  <a:pt x="2055228" y="1236154"/>
                  <a:pt x="1096448" y="418384"/>
                  <a:pt x="1537" y="422369"/>
                </a:cubicBezTo>
                <a:cubicBezTo>
                  <a:pt x="1025" y="281586"/>
                  <a:pt x="512" y="140802"/>
                  <a:pt x="0" y="19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6" name="円/楕円 15"/>
          <p:cNvSpPr/>
          <p:nvPr userDrawn="1"/>
        </p:nvSpPr>
        <p:spPr>
          <a:xfrm>
            <a:off x="10181969" y="3069064"/>
            <a:ext cx="1433384" cy="1433384"/>
          </a:xfrm>
          <a:prstGeom prst="ellipse">
            <a:avLst/>
          </a:prstGeom>
          <a:solidFill>
            <a:schemeClr val="accent1">
              <a:alpha val="59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円/楕円 16"/>
          <p:cNvSpPr/>
          <p:nvPr userDrawn="1"/>
        </p:nvSpPr>
        <p:spPr>
          <a:xfrm>
            <a:off x="10181969" y="6379823"/>
            <a:ext cx="1433384" cy="1433384"/>
          </a:xfrm>
          <a:prstGeom prst="ellipse">
            <a:avLst/>
          </a:prstGeom>
          <a:solidFill>
            <a:schemeClr val="accent1">
              <a:alpha val="59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円/楕円 17"/>
          <p:cNvSpPr/>
          <p:nvPr userDrawn="1"/>
        </p:nvSpPr>
        <p:spPr>
          <a:xfrm>
            <a:off x="6565558" y="3069064"/>
            <a:ext cx="1433384" cy="1433384"/>
          </a:xfrm>
          <a:prstGeom prst="ellipse">
            <a:avLst/>
          </a:prstGeom>
          <a:solidFill>
            <a:schemeClr val="accent1">
              <a:alpha val="59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円/楕円 18"/>
          <p:cNvSpPr/>
          <p:nvPr userDrawn="1"/>
        </p:nvSpPr>
        <p:spPr>
          <a:xfrm>
            <a:off x="6565558" y="6379823"/>
            <a:ext cx="1433384" cy="1433384"/>
          </a:xfrm>
          <a:prstGeom prst="ellipse">
            <a:avLst/>
          </a:prstGeom>
          <a:solidFill>
            <a:schemeClr val="accent1">
              <a:alpha val="59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図プレースホルダー 7"/>
          <p:cNvSpPr>
            <a:spLocks noGrp="1"/>
          </p:cNvSpPr>
          <p:nvPr>
            <p:ph type="pic" sz="quarter" idx="16" hasCustomPrompt="1"/>
          </p:nvPr>
        </p:nvSpPr>
        <p:spPr>
          <a:xfrm>
            <a:off x="10590604" y="3485051"/>
            <a:ext cx="616114" cy="61611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1" name="図プレースホルダー 7"/>
          <p:cNvSpPr>
            <a:spLocks noGrp="1"/>
          </p:cNvSpPr>
          <p:nvPr>
            <p:ph type="pic" sz="quarter" idx="17" hasCustomPrompt="1"/>
          </p:nvPr>
        </p:nvSpPr>
        <p:spPr>
          <a:xfrm>
            <a:off x="10590604" y="6788458"/>
            <a:ext cx="616114" cy="61611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2" name="図プレースホルダー 7"/>
          <p:cNvSpPr>
            <a:spLocks noGrp="1"/>
          </p:cNvSpPr>
          <p:nvPr>
            <p:ph type="pic" sz="quarter" idx="18" hasCustomPrompt="1"/>
          </p:nvPr>
        </p:nvSpPr>
        <p:spPr>
          <a:xfrm>
            <a:off x="6974193" y="3477699"/>
            <a:ext cx="616114" cy="61611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3" name="図プレースホルダー 7"/>
          <p:cNvSpPr>
            <a:spLocks noGrp="1"/>
          </p:cNvSpPr>
          <p:nvPr>
            <p:ph type="pic" sz="quarter" idx="19" hasCustomPrompt="1"/>
          </p:nvPr>
        </p:nvSpPr>
        <p:spPr>
          <a:xfrm>
            <a:off x="6974193" y="6781106"/>
            <a:ext cx="616114" cy="61611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4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12586361" y="3115954"/>
            <a:ext cx="4808864" cy="1744121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5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12586361" y="2536524"/>
            <a:ext cx="4808864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6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12586361" y="7005277"/>
            <a:ext cx="4808864" cy="1744121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7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12586361" y="6425847"/>
            <a:ext cx="4808864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8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938059" y="3118138"/>
            <a:ext cx="4808864" cy="1744121"/>
          </a:xfrm>
        </p:spPr>
        <p:txBody>
          <a:bodyPr anchor="t">
            <a:noAutofit/>
          </a:bodyPr>
          <a:lstStyle>
            <a:lvl1pPr algn="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9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938059" y="2538708"/>
            <a:ext cx="4808864" cy="773203"/>
          </a:xfrm>
        </p:spPr>
        <p:txBody>
          <a:bodyPr anchor="t">
            <a:noAutofit/>
          </a:bodyPr>
          <a:lstStyle>
            <a:lvl1pPr algn="r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0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938059" y="7007461"/>
            <a:ext cx="4808864" cy="1744121"/>
          </a:xfrm>
        </p:spPr>
        <p:txBody>
          <a:bodyPr anchor="t">
            <a:noAutofit/>
          </a:bodyPr>
          <a:lstStyle>
            <a:lvl1pPr algn="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1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938059" y="6428031"/>
            <a:ext cx="4808864" cy="773203"/>
          </a:xfrm>
        </p:spPr>
        <p:txBody>
          <a:bodyPr anchor="t">
            <a:noAutofit/>
          </a:bodyPr>
          <a:lstStyle>
            <a:lvl1pPr algn="r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7266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25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25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750"/>
                            </p:stCondLst>
                            <p:childTnLst>
                              <p:par>
                                <p:cTn id="33" presetID="22" presetClass="entr" presetSubtype="1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75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250"/>
                            </p:stCondLst>
                            <p:childTnLst>
                              <p:par>
                                <p:cTn id="50" presetID="22" presetClass="entr" presetSubtype="2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25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750"/>
                            </p:stCondLst>
                            <p:childTnLst>
                              <p:par>
                                <p:cTn id="67" presetID="22" presetClass="entr" presetSubtype="4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6750"/>
                            </p:stCondLst>
                            <p:childTnLst>
                              <p:par>
                                <p:cTn id="7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8" grpId="0" animBg="1"/>
      <p:bldP spid="9" grpId="0" animBg="1"/>
      <p:bldP spid="12" grpId="0" animBg="1"/>
      <p:bldP spid="13" grpId="0" animBg="1"/>
      <p:bldP spid="14" grpId="0" animBg="1"/>
      <p:bldP spid="16" grpId="0" animBg="1"/>
      <p:bldP spid="17" grpId="0" animBg="1"/>
      <p:bldP spid="18" grpId="0" animBg="1"/>
      <p:bldP spid="19" grpId="0" animBg="1"/>
      <p:bldP spid="20" grpId="0"/>
      <p:bldP spid="21" grpId="0"/>
      <p:bldP spid="22" grpId="0"/>
      <p:bldP spid="23" grpId="0"/>
      <p:bldP spid="24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- Vi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/>
          <p:cNvSpPr/>
          <p:nvPr userDrawn="1"/>
        </p:nvSpPr>
        <p:spPr>
          <a:xfrm>
            <a:off x="1509136" y="1811486"/>
            <a:ext cx="6671037" cy="3996190"/>
          </a:xfrm>
          <a:prstGeom prst="rect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12700" cmpd="thinThick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図プレースホルダー 9"/>
          <p:cNvSpPr>
            <a:spLocks noGrp="1"/>
          </p:cNvSpPr>
          <p:nvPr>
            <p:ph type="pic" sz="quarter" idx="12" hasCustomPrompt="1"/>
          </p:nvPr>
        </p:nvSpPr>
        <p:spPr>
          <a:xfrm>
            <a:off x="1685611" y="1987943"/>
            <a:ext cx="6318086" cy="3643276"/>
          </a:xfrm>
          <a:prstGeom prst="rect">
            <a:avLst/>
          </a:prstGeom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正方形/長方形 10"/>
          <p:cNvSpPr/>
          <p:nvPr userDrawn="1"/>
        </p:nvSpPr>
        <p:spPr>
          <a:xfrm>
            <a:off x="10050168" y="1811486"/>
            <a:ext cx="6671037" cy="3996190"/>
          </a:xfrm>
          <a:prstGeom prst="rect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12700" cmpd="thinThick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図プレースホルダー 9"/>
          <p:cNvSpPr>
            <a:spLocks noGrp="1"/>
          </p:cNvSpPr>
          <p:nvPr>
            <p:ph type="pic" sz="quarter" idx="13" hasCustomPrompt="1"/>
          </p:nvPr>
        </p:nvSpPr>
        <p:spPr>
          <a:xfrm>
            <a:off x="10226643" y="1987943"/>
            <a:ext cx="6318086" cy="3643276"/>
          </a:xfrm>
          <a:prstGeom prst="rect">
            <a:avLst/>
          </a:prstGeom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1083526" y="6660065"/>
            <a:ext cx="7393207" cy="244686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4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1083526" y="6080635"/>
            <a:ext cx="7393207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9679458" y="6664184"/>
            <a:ext cx="7393207" cy="244686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9679458" y="6084754"/>
            <a:ext cx="7393207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1266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/>
      <p:bldP spid="11" grpId="0" animBg="1"/>
      <p:bldP spid="12" grpId="0"/>
      <p:bldP spid="13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 - Vi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/>
          <p:cNvSpPr/>
          <p:nvPr userDrawn="1"/>
        </p:nvSpPr>
        <p:spPr>
          <a:xfrm>
            <a:off x="637261" y="2174129"/>
            <a:ext cx="5588591" cy="3347766"/>
          </a:xfrm>
          <a:prstGeom prst="rect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12700" cmpd="thinThick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図プレースホルダー 9"/>
          <p:cNvSpPr>
            <a:spLocks noGrp="1"/>
          </p:cNvSpPr>
          <p:nvPr>
            <p:ph type="pic" sz="quarter" idx="12" hasCustomPrompt="1"/>
          </p:nvPr>
        </p:nvSpPr>
        <p:spPr>
          <a:xfrm>
            <a:off x="812479" y="2337741"/>
            <a:ext cx="5238155" cy="3020542"/>
          </a:xfrm>
          <a:prstGeom prst="rect">
            <a:avLst/>
          </a:prstGeom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637261" y="6218944"/>
            <a:ext cx="5588591" cy="270593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4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637261" y="5639514"/>
            <a:ext cx="5588591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7" name="正方形/長方形 16"/>
          <p:cNvSpPr/>
          <p:nvPr userDrawn="1"/>
        </p:nvSpPr>
        <p:spPr>
          <a:xfrm>
            <a:off x="6348117" y="2173170"/>
            <a:ext cx="5588591" cy="3347766"/>
          </a:xfrm>
          <a:prstGeom prst="rect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12700" cmpd="thinThick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図プレースホルダー 9"/>
          <p:cNvSpPr>
            <a:spLocks noGrp="1"/>
          </p:cNvSpPr>
          <p:nvPr>
            <p:ph type="pic" sz="quarter" idx="17" hasCustomPrompt="1"/>
          </p:nvPr>
        </p:nvSpPr>
        <p:spPr>
          <a:xfrm>
            <a:off x="6523335" y="2336782"/>
            <a:ext cx="5238155" cy="3020542"/>
          </a:xfrm>
          <a:prstGeom prst="rect">
            <a:avLst/>
          </a:prstGeom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6348117" y="6217985"/>
            <a:ext cx="5588591" cy="270593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6348117" y="5638555"/>
            <a:ext cx="5588591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1" name="正方形/長方形 20"/>
          <p:cNvSpPr/>
          <p:nvPr userDrawn="1"/>
        </p:nvSpPr>
        <p:spPr>
          <a:xfrm>
            <a:off x="12023526" y="2174129"/>
            <a:ext cx="5588591" cy="3347766"/>
          </a:xfrm>
          <a:prstGeom prst="rect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12700" cmpd="thinThick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図プレースホルダー 9"/>
          <p:cNvSpPr>
            <a:spLocks noGrp="1"/>
          </p:cNvSpPr>
          <p:nvPr>
            <p:ph type="pic" sz="quarter" idx="20" hasCustomPrompt="1"/>
          </p:nvPr>
        </p:nvSpPr>
        <p:spPr>
          <a:xfrm>
            <a:off x="12198744" y="2337741"/>
            <a:ext cx="5238155" cy="3020542"/>
          </a:xfrm>
          <a:prstGeom prst="rect">
            <a:avLst/>
          </a:prstGeom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23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12023526" y="6218944"/>
            <a:ext cx="5588591" cy="270593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4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12023526" y="5639514"/>
            <a:ext cx="5588591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0952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500"/>
                            </p:stCondLst>
                            <p:childTnLst>
                              <p:par>
                                <p:cTn id="4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/>
      <p:bldP spid="13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 animBg="1"/>
      <p:bldP spid="18" grpId="0"/>
      <p:bldP spid="19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animBg="1"/>
      <p:bldP spid="22" grpId="0"/>
      <p:bldP spid="23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/>
          <p:cNvSpPr/>
          <p:nvPr userDrawn="1"/>
        </p:nvSpPr>
        <p:spPr>
          <a:xfrm>
            <a:off x="-6324" y="1750729"/>
            <a:ext cx="18292737" cy="4877936"/>
          </a:xfrm>
          <a:prstGeom prst="rect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12700" cmpd="thinThick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図プレースホルダー 9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1903140"/>
            <a:ext cx="18267418" cy="4545505"/>
          </a:xfrm>
          <a:prstGeom prst="rect">
            <a:avLst/>
          </a:prstGeom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7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3157541" y="7568135"/>
            <a:ext cx="11926325" cy="1625815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3157541" y="6898695"/>
            <a:ext cx="11926325" cy="773203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9797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5" grpId="0"/>
      <p:bldP spid="18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x4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図プレースホルダー 9"/>
          <p:cNvSpPr>
            <a:spLocks noGrp="1"/>
          </p:cNvSpPr>
          <p:nvPr>
            <p:ph type="pic" sz="quarter" idx="12" hasCustomPrompt="1"/>
          </p:nvPr>
        </p:nvSpPr>
        <p:spPr>
          <a:xfrm>
            <a:off x="772276" y="1588105"/>
            <a:ext cx="8010890" cy="2700300"/>
          </a:xfrm>
          <a:prstGeom prst="rect">
            <a:avLst/>
          </a:prstGeom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6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772276" y="4288405"/>
            <a:ext cx="8010890" cy="117013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7" name="図プレースホルダー 9"/>
          <p:cNvSpPr>
            <a:spLocks noGrp="1"/>
          </p:cNvSpPr>
          <p:nvPr>
            <p:ph type="pic" sz="quarter" idx="16" hasCustomPrompt="1"/>
          </p:nvPr>
        </p:nvSpPr>
        <p:spPr>
          <a:xfrm>
            <a:off x="9458241" y="1588105"/>
            <a:ext cx="8010890" cy="2700300"/>
          </a:xfrm>
          <a:prstGeom prst="rect">
            <a:avLst/>
          </a:prstGeom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8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9458241" y="4288405"/>
            <a:ext cx="8010890" cy="117013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3" name="図プレースホルダー 9"/>
          <p:cNvSpPr>
            <a:spLocks noGrp="1"/>
          </p:cNvSpPr>
          <p:nvPr>
            <p:ph type="pic" sz="quarter" idx="18" hasCustomPrompt="1"/>
          </p:nvPr>
        </p:nvSpPr>
        <p:spPr>
          <a:xfrm>
            <a:off x="772276" y="5548545"/>
            <a:ext cx="8010890" cy="2700300"/>
          </a:xfrm>
          <a:prstGeom prst="rect">
            <a:avLst/>
          </a:prstGeom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4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772276" y="8248845"/>
            <a:ext cx="8010890" cy="117013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5" name="図プレースホルダー 9"/>
          <p:cNvSpPr>
            <a:spLocks noGrp="1"/>
          </p:cNvSpPr>
          <p:nvPr>
            <p:ph type="pic" sz="quarter" idx="20" hasCustomPrompt="1"/>
          </p:nvPr>
        </p:nvSpPr>
        <p:spPr>
          <a:xfrm>
            <a:off x="9458241" y="5548545"/>
            <a:ext cx="8010890" cy="2700300"/>
          </a:xfrm>
          <a:prstGeom prst="rect">
            <a:avLst/>
          </a:prstGeom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9458241" y="8248845"/>
            <a:ext cx="8010890" cy="117013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7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53134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/>
      <p:bldP spid="8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/>
      <p:bldP spid="14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/>
      <p:bldP spid="16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x3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図プレースホルダー 9"/>
          <p:cNvSpPr>
            <a:spLocks noGrp="1"/>
          </p:cNvSpPr>
          <p:nvPr>
            <p:ph type="pic" sz="quarter" idx="12" hasCustomPrompt="1"/>
          </p:nvPr>
        </p:nvSpPr>
        <p:spPr>
          <a:xfrm>
            <a:off x="772276" y="1588105"/>
            <a:ext cx="5310590" cy="2700300"/>
          </a:xfrm>
          <a:prstGeom prst="rect">
            <a:avLst/>
          </a:prstGeom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6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772276" y="4288405"/>
            <a:ext cx="5310590" cy="117013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7" name="図プレースホルダー 9"/>
          <p:cNvSpPr>
            <a:spLocks noGrp="1"/>
          </p:cNvSpPr>
          <p:nvPr>
            <p:ph type="pic" sz="quarter" idx="16" hasCustomPrompt="1"/>
          </p:nvPr>
        </p:nvSpPr>
        <p:spPr>
          <a:xfrm>
            <a:off x="6487911" y="1588105"/>
            <a:ext cx="5310590" cy="2700300"/>
          </a:xfrm>
          <a:prstGeom prst="rect">
            <a:avLst/>
          </a:prstGeom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6487911" y="4288405"/>
            <a:ext cx="5310590" cy="117013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9" name="図プレースホルダー 9"/>
          <p:cNvSpPr>
            <a:spLocks noGrp="1"/>
          </p:cNvSpPr>
          <p:nvPr>
            <p:ph type="pic" sz="quarter" idx="18" hasCustomPrompt="1"/>
          </p:nvPr>
        </p:nvSpPr>
        <p:spPr>
          <a:xfrm>
            <a:off x="12203546" y="1588105"/>
            <a:ext cx="5310590" cy="2700300"/>
          </a:xfrm>
          <a:prstGeom prst="rect">
            <a:avLst/>
          </a:prstGeom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12203546" y="4288405"/>
            <a:ext cx="5310590" cy="117013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1" name="図プレースホルダー 9"/>
          <p:cNvSpPr>
            <a:spLocks noGrp="1"/>
          </p:cNvSpPr>
          <p:nvPr>
            <p:ph type="pic" sz="quarter" idx="20" hasCustomPrompt="1"/>
          </p:nvPr>
        </p:nvSpPr>
        <p:spPr>
          <a:xfrm>
            <a:off x="772276" y="5593550"/>
            <a:ext cx="5310590" cy="2700300"/>
          </a:xfrm>
          <a:prstGeom prst="rect">
            <a:avLst/>
          </a:prstGeom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772276" y="8293850"/>
            <a:ext cx="5310590" cy="117013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3" name="図プレースホルダー 9"/>
          <p:cNvSpPr>
            <a:spLocks noGrp="1"/>
          </p:cNvSpPr>
          <p:nvPr>
            <p:ph type="pic" sz="quarter" idx="22" hasCustomPrompt="1"/>
          </p:nvPr>
        </p:nvSpPr>
        <p:spPr>
          <a:xfrm>
            <a:off x="6487911" y="5593550"/>
            <a:ext cx="5310590" cy="2700300"/>
          </a:xfrm>
          <a:prstGeom prst="rect">
            <a:avLst/>
          </a:prstGeom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24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6487911" y="8293850"/>
            <a:ext cx="5310590" cy="117013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5" name="図プレースホルダー 9"/>
          <p:cNvSpPr>
            <a:spLocks noGrp="1"/>
          </p:cNvSpPr>
          <p:nvPr>
            <p:ph type="pic" sz="quarter" idx="24" hasCustomPrompt="1"/>
          </p:nvPr>
        </p:nvSpPr>
        <p:spPr>
          <a:xfrm>
            <a:off x="12203546" y="5593550"/>
            <a:ext cx="5310590" cy="2700300"/>
          </a:xfrm>
          <a:prstGeom prst="rect">
            <a:avLst/>
          </a:prstGeom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26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12203546" y="8293850"/>
            <a:ext cx="5310590" cy="117013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8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735738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5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/>
      <p:bldP spid="18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/>
      <p:bldP spid="20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/>
      <p:bldP spid="22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/>
      <p:bldP spid="24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/>
      <p:bldP spid="26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Image -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正方形/長方形 9"/>
          <p:cNvSpPr/>
          <p:nvPr userDrawn="1"/>
        </p:nvSpPr>
        <p:spPr>
          <a:xfrm>
            <a:off x="727271" y="2909031"/>
            <a:ext cx="7110790" cy="5069784"/>
          </a:xfrm>
          <a:prstGeom prst="rect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12700" cmpd="thinThick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図プレースホルダー 8"/>
          <p:cNvSpPr>
            <a:spLocks noGrp="1"/>
          </p:cNvSpPr>
          <p:nvPr>
            <p:ph type="pic" sz="quarter" idx="12" hasCustomPrompt="1"/>
          </p:nvPr>
        </p:nvSpPr>
        <p:spPr>
          <a:xfrm>
            <a:off x="885185" y="3063876"/>
            <a:ext cx="6794962" cy="476009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ホームベース 10"/>
          <p:cNvSpPr/>
          <p:nvPr userDrawn="1"/>
        </p:nvSpPr>
        <p:spPr>
          <a:xfrm>
            <a:off x="8393479" y="2729295"/>
            <a:ext cx="479695" cy="359473"/>
          </a:xfrm>
          <a:prstGeom prst="homePlat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8873176" y="3112640"/>
            <a:ext cx="8820980" cy="103511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8873176" y="2533210"/>
            <a:ext cx="8820980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4" name="ホームベース 13"/>
          <p:cNvSpPr/>
          <p:nvPr userDrawn="1"/>
        </p:nvSpPr>
        <p:spPr>
          <a:xfrm>
            <a:off x="8393479" y="4716895"/>
            <a:ext cx="479695" cy="359473"/>
          </a:xfrm>
          <a:prstGeom prst="homePlat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8873176" y="5100240"/>
            <a:ext cx="8820980" cy="103511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8873176" y="4520810"/>
            <a:ext cx="8820980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7" name="ホームベース 16"/>
          <p:cNvSpPr/>
          <p:nvPr userDrawn="1"/>
        </p:nvSpPr>
        <p:spPr>
          <a:xfrm>
            <a:off x="8393477" y="6740375"/>
            <a:ext cx="479695" cy="359473"/>
          </a:xfrm>
          <a:prstGeom prst="homePlat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8873174" y="7123720"/>
            <a:ext cx="8820980" cy="103511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8873174" y="6544290"/>
            <a:ext cx="8820980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9526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9" grpId="0"/>
      <p:bldP spid="11" grpId="0" animBg="1"/>
      <p:bldP spid="12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 animBg="1"/>
      <p:bldP spid="15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 animBg="1"/>
      <p:bldP spid="18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eric List - 6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 userDrawn="1"/>
        </p:nvSpPr>
        <p:spPr>
          <a:xfrm>
            <a:off x="952296" y="2218131"/>
            <a:ext cx="7739208" cy="563185"/>
          </a:xfrm>
          <a:prstGeom prst="rect">
            <a:avLst/>
          </a:prstGeom>
          <a:solidFill>
            <a:schemeClr val="bg1">
              <a:lumMod val="95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ホームベース 10"/>
          <p:cNvSpPr/>
          <p:nvPr userDrawn="1"/>
        </p:nvSpPr>
        <p:spPr>
          <a:xfrm>
            <a:off x="952296" y="2218131"/>
            <a:ext cx="900100" cy="563185"/>
          </a:xfrm>
          <a:prstGeom prst="homePlat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937202" y="2856363"/>
            <a:ext cx="7755954" cy="1664618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1852396" y="2128165"/>
            <a:ext cx="6839108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1042306" y="2128165"/>
            <a:ext cx="630070" cy="756855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0</a:t>
            </a:r>
          </a:p>
        </p:txBody>
      </p:sp>
      <p:sp>
        <p:nvSpPr>
          <p:cNvPr id="21" name="正方形/長方形 20"/>
          <p:cNvSpPr/>
          <p:nvPr userDrawn="1"/>
        </p:nvSpPr>
        <p:spPr>
          <a:xfrm>
            <a:off x="952296" y="4646277"/>
            <a:ext cx="7739208" cy="563185"/>
          </a:xfrm>
          <a:prstGeom prst="rect">
            <a:avLst/>
          </a:prstGeom>
          <a:solidFill>
            <a:schemeClr val="bg1">
              <a:lumMod val="95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ホームベース 21"/>
          <p:cNvSpPr/>
          <p:nvPr userDrawn="1"/>
        </p:nvSpPr>
        <p:spPr>
          <a:xfrm>
            <a:off x="952296" y="4646277"/>
            <a:ext cx="900100" cy="563185"/>
          </a:xfrm>
          <a:prstGeom prst="homePlat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937202" y="5284509"/>
            <a:ext cx="7755954" cy="1664618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24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1852396" y="4556311"/>
            <a:ext cx="6839108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5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1042306" y="4556311"/>
            <a:ext cx="630070" cy="756855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0</a:t>
            </a:r>
          </a:p>
        </p:txBody>
      </p:sp>
      <p:sp>
        <p:nvSpPr>
          <p:cNvPr id="26" name="正方形/長方形 25"/>
          <p:cNvSpPr/>
          <p:nvPr userDrawn="1"/>
        </p:nvSpPr>
        <p:spPr>
          <a:xfrm>
            <a:off x="952295" y="7071120"/>
            <a:ext cx="7739208" cy="563185"/>
          </a:xfrm>
          <a:prstGeom prst="rect">
            <a:avLst/>
          </a:prstGeom>
          <a:solidFill>
            <a:schemeClr val="bg1">
              <a:lumMod val="95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ホームベース 26"/>
          <p:cNvSpPr/>
          <p:nvPr userDrawn="1"/>
        </p:nvSpPr>
        <p:spPr>
          <a:xfrm>
            <a:off x="952295" y="7071120"/>
            <a:ext cx="900100" cy="563185"/>
          </a:xfrm>
          <a:prstGeom prst="homePlat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937201" y="7709352"/>
            <a:ext cx="7755954" cy="1664618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29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1852395" y="6981154"/>
            <a:ext cx="6839108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0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1042305" y="6981154"/>
            <a:ext cx="630070" cy="756855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0</a:t>
            </a:r>
          </a:p>
        </p:txBody>
      </p:sp>
      <p:sp>
        <p:nvSpPr>
          <p:cNvPr id="46" name="正方形/長方形 45"/>
          <p:cNvSpPr/>
          <p:nvPr userDrawn="1"/>
        </p:nvSpPr>
        <p:spPr>
          <a:xfrm>
            <a:off x="9503246" y="2218131"/>
            <a:ext cx="7739208" cy="563185"/>
          </a:xfrm>
          <a:prstGeom prst="rect">
            <a:avLst/>
          </a:prstGeom>
          <a:solidFill>
            <a:schemeClr val="bg1">
              <a:lumMod val="95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ホームベース 46"/>
          <p:cNvSpPr/>
          <p:nvPr userDrawn="1"/>
        </p:nvSpPr>
        <p:spPr>
          <a:xfrm>
            <a:off x="9503246" y="2218131"/>
            <a:ext cx="900100" cy="563185"/>
          </a:xfrm>
          <a:prstGeom prst="homePlat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9488152" y="2856363"/>
            <a:ext cx="7755954" cy="1664618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49" name="テキスト プレースホルダー 11"/>
          <p:cNvSpPr>
            <a:spLocks noGrp="1"/>
          </p:cNvSpPr>
          <p:nvPr>
            <p:ph type="body" sz="quarter" idx="29" hasCustomPrompt="1"/>
          </p:nvPr>
        </p:nvSpPr>
        <p:spPr>
          <a:xfrm>
            <a:off x="10403346" y="2128165"/>
            <a:ext cx="6839108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0" name="テキスト プレースホルダー 11"/>
          <p:cNvSpPr>
            <a:spLocks noGrp="1"/>
          </p:cNvSpPr>
          <p:nvPr>
            <p:ph type="body" sz="quarter" idx="30" hasCustomPrompt="1"/>
          </p:nvPr>
        </p:nvSpPr>
        <p:spPr>
          <a:xfrm>
            <a:off x="9593256" y="2128165"/>
            <a:ext cx="630070" cy="756855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0</a:t>
            </a:r>
          </a:p>
        </p:txBody>
      </p:sp>
      <p:sp>
        <p:nvSpPr>
          <p:cNvPr id="51" name="正方形/長方形 50"/>
          <p:cNvSpPr/>
          <p:nvPr userDrawn="1"/>
        </p:nvSpPr>
        <p:spPr>
          <a:xfrm>
            <a:off x="9503246" y="4646277"/>
            <a:ext cx="7739208" cy="563185"/>
          </a:xfrm>
          <a:prstGeom prst="rect">
            <a:avLst/>
          </a:prstGeom>
          <a:solidFill>
            <a:schemeClr val="bg1">
              <a:lumMod val="95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ホームベース 51"/>
          <p:cNvSpPr/>
          <p:nvPr userDrawn="1"/>
        </p:nvSpPr>
        <p:spPr>
          <a:xfrm>
            <a:off x="9503246" y="4646277"/>
            <a:ext cx="900100" cy="563185"/>
          </a:xfrm>
          <a:prstGeom prst="homePlat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9488152" y="5284509"/>
            <a:ext cx="7755954" cy="1664618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54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10403346" y="4556311"/>
            <a:ext cx="6839108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5" name="テキスト プレースホルダー 11"/>
          <p:cNvSpPr>
            <a:spLocks noGrp="1"/>
          </p:cNvSpPr>
          <p:nvPr>
            <p:ph type="body" sz="quarter" idx="33" hasCustomPrompt="1"/>
          </p:nvPr>
        </p:nvSpPr>
        <p:spPr>
          <a:xfrm>
            <a:off x="9593256" y="4556311"/>
            <a:ext cx="630070" cy="756855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0</a:t>
            </a:r>
          </a:p>
        </p:txBody>
      </p:sp>
      <p:sp>
        <p:nvSpPr>
          <p:cNvPr id="56" name="正方形/長方形 55"/>
          <p:cNvSpPr/>
          <p:nvPr userDrawn="1"/>
        </p:nvSpPr>
        <p:spPr>
          <a:xfrm>
            <a:off x="9503245" y="7071120"/>
            <a:ext cx="7739208" cy="563185"/>
          </a:xfrm>
          <a:prstGeom prst="rect">
            <a:avLst/>
          </a:prstGeom>
          <a:solidFill>
            <a:schemeClr val="bg1">
              <a:lumMod val="95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ホームベース 56"/>
          <p:cNvSpPr/>
          <p:nvPr userDrawn="1"/>
        </p:nvSpPr>
        <p:spPr>
          <a:xfrm>
            <a:off x="9503245" y="7071120"/>
            <a:ext cx="900100" cy="563185"/>
          </a:xfrm>
          <a:prstGeom prst="homePlat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テキスト プレースホルダー 11"/>
          <p:cNvSpPr>
            <a:spLocks noGrp="1"/>
          </p:cNvSpPr>
          <p:nvPr>
            <p:ph type="body" sz="quarter" idx="34" hasCustomPrompt="1"/>
          </p:nvPr>
        </p:nvSpPr>
        <p:spPr>
          <a:xfrm>
            <a:off x="9488151" y="7709352"/>
            <a:ext cx="7755954" cy="1664618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59" name="テキスト プレースホルダー 11"/>
          <p:cNvSpPr>
            <a:spLocks noGrp="1"/>
          </p:cNvSpPr>
          <p:nvPr>
            <p:ph type="body" sz="quarter" idx="35" hasCustomPrompt="1"/>
          </p:nvPr>
        </p:nvSpPr>
        <p:spPr>
          <a:xfrm>
            <a:off x="10403345" y="6981154"/>
            <a:ext cx="6839108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0" name="テキスト プレースホルダー 11"/>
          <p:cNvSpPr>
            <a:spLocks noGrp="1"/>
          </p:cNvSpPr>
          <p:nvPr>
            <p:ph type="body" sz="quarter" idx="36" hasCustomPrompt="1"/>
          </p:nvPr>
        </p:nvSpPr>
        <p:spPr>
          <a:xfrm>
            <a:off x="9593255" y="6981154"/>
            <a:ext cx="630070" cy="756855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1415360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5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35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4500"/>
                            </p:stCondLst>
                            <p:childTnLst>
                              <p:par>
                                <p:cTn id="8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 animBg="1"/>
      <p:bldP spid="12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animBg="1"/>
      <p:bldP spid="22" grpId="0" animBg="1"/>
      <p:bldP spid="23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animBg="1"/>
      <p:bldP spid="27" grpId="0" animBg="1"/>
      <p:bldP spid="28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6" grpId="0" animBg="1"/>
      <p:bldP spid="47" grpId="0" animBg="1"/>
      <p:bldP spid="48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1" grpId="0" animBg="1"/>
      <p:bldP spid="52" grpId="0" animBg="1"/>
      <p:bldP spid="53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6" grpId="0" animBg="1"/>
      <p:bldP spid="57" grpId="0" animBg="1"/>
      <p:bldP spid="58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eric List - 3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 userDrawn="1"/>
        </p:nvSpPr>
        <p:spPr>
          <a:xfrm>
            <a:off x="952295" y="2218131"/>
            <a:ext cx="16137100" cy="563185"/>
          </a:xfrm>
          <a:prstGeom prst="rect">
            <a:avLst/>
          </a:prstGeom>
          <a:solidFill>
            <a:schemeClr val="bg1">
              <a:lumMod val="95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ホームベース 10"/>
          <p:cNvSpPr/>
          <p:nvPr userDrawn="1"/>
        </p:nvSpPr>
        <p:spPr>
          <a:xfrm>
            <a:off x="952296" y="2218131"/>
            <a:ext cx="900100" cy="563185"/>
          </a:xfrm>
          <a:prstGeom prst="homePlat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937202" y="2856363"/>
            <a:ext cx="16126884" cy="1664618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1852395" y="2128165"/>
            <a:ext cx="15237001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1042306" y="2128165"/>
            <a:ext cx="630070" cy="756855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0</a:t>
            </a:r>
          </a:p>
        </p:txBody>
      </p:sp>
      <p:sp>
        <p:nvSpPr>
          <p:cNvPr id="21" name="正方形/長方形 20"/>
          <p:cNvSpPr/>
          <p:nvPr userDrawn="1"/>
        </p:nvSpPr>
        <p:spPr>
          <a:xfrm>
            <a:off x="952295" y="4646277"/>
            <a:ext cx="16137100" cy="563185"/>
          </a:xfrm>
          <a:prstGeom prst="rect">
            <a:avLst/>
          </a:prstGeom>
          <a:solidFill>
            <a:schemeClr val="bg1">
              <a:lumMod val="95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ホームベース 21"/>
          <p:cNvSpPr/>
          <p:nvPr userDrawn="1"/>
        </p:nvSpPr>
        <p:spPr>
          <a:xfrm>
            <a:off x="952296" y="4646277"/>
            <a:ext cx="900100" cy="563185"/>
          </a:xfrm>
          <a:prstGeom prst="homePlat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937202" y="5284509"/>
            <a:ext cx="16126884" cy="1664618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24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1852395" y="4556311"/>
            <a:ext cx="15237001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5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1042306" y="4556311"/>
            <a:ext cx="630070" cy="756855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0</a:t>
            </a:r>
          </a:p>
        </p:txBody>
      </p:sp>
      <p:sp>
        <p:nvSpPr>
          <p:cNvPr id="26" name="正方形/長方形 25"/>
          <p:cNvSpPr/>
          <p:nvPr userDrawn="1"/>
        </p:nvSpPr>
        <p:spPr>
          <a:xfrm>
            <a:off x="952294" y="7071120"/>
            <a:ext cx="16137101" cy="563185"/>
          </a:xfrm>
          <a:prstGeom prst="rect">
            <a:avLst/>
          </a:prstGeom>
          <a:solidFill>
            <a:schemeClr val="bg1">
              <a:lumMod val="95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ホームベース 26"/>
          <p:cNvSpPr/>
          <p:nvPr userDrawn="1"/>
        </p:nvSpPr>
        <p:spPr>
          <a:xfrm>
            <a:off x="952295" y="7071120"/>
            <a:ext cx="900100" cy="563185"/>
          </a:xfrm>
          <a:prstGeom prst="homePlat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937200" y="7709352"/>
            <a:ext cx="16126885" cy="1664618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29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1852394" y="6981154"/>
            <a:ext cx="15237001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0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1042305" y="6981154"/>
            <a:ext cx="630070" cy="756855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996354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 animBg="1"/>
      <p:bldP spid="12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animBg="1"/>
      <p:bldP spid="22" grpId="0" animBg="1"/>
      <p:bldP spid="23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animBg="1"/>
      <p:bldP spid="27" grpId="0" animBg="1"/>
      <p:bldP spid="28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 -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1142999" y="1948145"/>
            <a:ext cx="7321380" cy="1453800"/>
          </a:xfrm>
        </p:spPr>
        <p:txBody>
          <a:bodyPr anchor="b">
            <a:noAutofit/>
          </a:bodyPr>
          <a:lstStyle>
            <a:lvl1pPr algn="ctr">
              <a:spcBef>
                <a:spcPts val="0"/>
              </a:spcBef>
              <a:defRPr sz="40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1133383" y="3747959"/>
            <a:ext cx="7330996" cy="5265971"/>
          </a:xfrm>
        </p:spPr>
        <p:txBody>
          <a:bodyPr anchor="t">
            <a:noAutofit/>
          </a:bodyPr>
          <a:lstStyle>
            <a:lvl1pPr marL="342900" indent="-396000" algn="l">
              <a:lnSpc>
                <a:spcPct val="120000"/>
              </a:lnSpc>
              <a:spcBef>
                <a:spcPts val="1200"/>
              </a:spcBef>
              <a:buClr>
                <a:schemeClr val="accent1"/>
              </a:buClr>
              <a:buFont typeface="Wingdings" panose="05000000000000000000" pitchFamily="2" charset="2"/>
              <a:buChar char="u"/>
              <a:defRPr sz="2400">
                <a:solidFill>
                  <a:schemeClr val="tx2"/>
                </a:solidFill>
                <a:latin typeface="+mn-lt"/>
              </a:defRPr>
            </a:lvl1pPr>
            <a:lvl2pPr marL="792000" indent="-396000">
              <a:buClr>
                <a:schemeClr val="accent1"/>
              </a:buClr>
              <a:buFont typeface="Wingdings" panose="05000000000000000000" pitchFamily="2" charset="2"/>
              <a:buChar char="l"/>
              <a:defRPr sz="2000" baseline="0"/>
            </a:lvl2pPr>
            <a:lvl3pPr marL="1080000" indent="-288000">
              <a:defRPr sz="1800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3pPr>
          </a:lstStyle>
          <a:p>
            <a:pPr lvl="0"/>
            <a:r>
              <a:rPr lang="en-US" altLang="ja-JP" dirty="0"/>
              <a:t>Text Here</a:t>
            </a:r>
          </a:p>
          <a:p>
            <a:pPr lvl="1"/>
            <a:r>
              <a:rPr lang="en-US" dirty="0"/>
              <a:t>Level 2</a:t>
            </a:r>
          </a:p>
          <a:p>
            <a:pPr lvl="2"/>
            <a:r>
              <a:rPr lang="en-US" dirty="0"/>
              <a:t>Level 3</a:t>
            </a:r>
          </a:p>
        </p:txBody>
      </p:sp>
      <p:cxnSp>
        <p:nvCxnSpPr>
          <p:cNvPr id="10" name="直線コネクタ 9"/>
          <p:cNvCxnSpPr/>
          <p:nvPr userDrawn="1"/>
        </p:nvCxnSpPr>
        <p:spPr>
          <a:xfrm>
            <a:off x="1127941" y="3642616"/>
            <a:ext cx="7336438" cy="0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9747420" y="1948145"/>
            <a:ext cx="7321380" cy="1453800"/>
          </a:xfrm>
        </p:spPr>
        <p:txBody>
          <a:bodyPr anchor="b">
            <a:noAutofit/>
          </a:bodyPr>
          <a:lstStyle>
            <a:lvl1pPr algn="ctr">
              <a:spcBef>
                <a:spcPts val="0"/>
              </a:spcBef>
              <a:defRPr sz="40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9737804" y="3747959"/>
            <a:ext cx="7330996" cy="5265971"/>
          </a:xfrm>
        </p:spPr>
        <p:txBody>
          <a:bodyPr anchor="t">
            <a:noAutofit/>
          </a:bodyPr>
          <a:lstStyle>
            <a:lvl1pPr marL="342900" indent="-396000" algn="l">
              <a:lnSpc>
                <a:spcPct val="120000"/>
              </a:lnSpc>
              <a:spcBef>
                <a:spcPts val="600"/>
              </a:spcBef>
              <a:buClr>
                <a:schemeClr val="accent1"/>
              </a:buClr>
              <a:buFont typeface="Wingdings" panose="05000000000000000000" pitchFamily="2" charset="2"/>
              <a:buChar char="u"/>
              <a:defRPr sz="2400">
                <a:solidFill>
                  <a:schemeClr val="tx2"/>
                </a:solidFill>
                <a:latin typeface="+mn-lt"/>
              </a:defRPr>
            </a:lvl1pPr>
            <a:lvl2pPr marL="792000" indent="-396000">
              <a:buClr>
                <a:schemeClr val="accent1"/>
              </a:buClr>
              <a:buFont typeface="Wingdings" panose="05000000000000000000" pitchFamily="2" charset="2"/>
              <a:buChar char="l"/>
              <a:defRPr sz="2000" baseline="0"/>
            </a:lvl2pPr>
            <a:lvl3pPr marL="1080000" indent="-288000">
              <a:defRPr sz="1800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3pPr>
          </a:lstStyle>
          <a:p>
            <a:pPr lvl="0"/>
            <a:r>
              <a:rPr lang="en-US" altLang="ja-JP" dirty="0"/>
              <a:t>Text Here</a:t>
            </a:r>
          </a:p>
          <a:p>
            <a:pPr lvl="1"/>
            <a:r>
              <a:rPr lang="en-US" dirty="0"/>
              <a:t>Level 2</a:t>
            </a:r>
          </a:p>
          <a:p>
            <a:pPr lvl="2"/>
            <a:r>
              <a:rPr lang="en-US" dirty="0"/>
              <a:t>Level 3</a:t>
            </a:r>
          </a:p>
        </p:txBody>
      </p:sp>
      <p:cxnSp>
        <p:nvCxnSpPr>
          <p:cNvPr id="14" name="直線コネクタ 13"/>
          <p:cNvCxnSpPr/>
          <p:nvPr userDrawn="1"/>
        </p:nvCxnSpPr>
        <p:spPr>
          <a:xfrm>
            <a:off x="9732362" y="3642616"/>
            <a:ext cx="7336438" cy="0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8855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50"/>
                            </p:stCondLst>
                            <p:childTnLst>
                              <p:par>
                                <p:cTn id="17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1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uiExpand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50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Inf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タイトル 1"/>
          <p:cNvSpPr>
            <a:spLocks noGrp="1"/>
          </p:cNvSpPr>
          <p:nvPr>
            <p:ph type="ctrTitle" hasCustomPrompt="1"/>
          </p:nvPr>
        </p:nvSpPr>
        <p:spPr>
          <a:xfrm>
            <a:off x="2266442" y="4288405"/>
            <a:ext cx="13753528" cy="1189757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00000"/>
              </a:lnSpc>
              <a:defRPr sz="7200" spc="1500" baseline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 altLang="ja-JP" dirty="0"/>
              <a:t>TITLE HERE</a:t>
            </a:r>
            <a:endParaRPr lang="en-US" dirty="0"/>
          </a:p>
        </p:txBody>
      </p:sp>
      <p:sp>
        <p:nvSpPr>
          <p:cNvPr id="19" name="サブタイトル 2"/>
          <p:cNvSpPr>
            <a:spLocks noGrp="1"/>
          </p:cNvSpPr>
          <p:nvPr>
            <p:ph type="subTitle" idx="1" hasCustomPrompt="1"/>
          </p:nvPr>
        </p:nvSpPr>
        <p:spPr>
          <a:xfrm>
            <a:off x="2266442" y="5368525"/>
            <a:ext cx="13753528" cy="78531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3200" spc="600" baseline="0">
                <a:solidFill>
                  <a:schemeClr val="bg2">
                    <a:lumMod val="50000"/>
                  </a:schemeClr>
                </a:solidFill>
                <a:latin typeface="+mj-lt"/>
              </a:defRPr>
            </a:lvl1pPr>
            <a:lvl2pPr marL="8163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6327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4491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2655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081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8982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714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65310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ja-JP" dirty="0"/>
              <a:t>SUB TITLE HERE</a:t>
            </a:r>
            <a:endParaRPr lang="en-US" dirty="0"/>
          </a:p>
        </p:txBody>
      </p:sp>
      <p:sp>
        <p:nvSpPr>
          <p:cNvPr id="10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2122426" y="8608885"/>
            <a:ext cx="14041560" cy="1500330"/>
          </a:xfrm>
        </p:spPr>
        <p:txBody>
          <a:bodyPr anchor="b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8506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5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ic List - 6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1582367" y="2856363"/>
            <a:ext cx="7110789" cy="1664618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1584018" y="2128165"/>
            <a:ext cx="7109138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3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1582367" y="5284509"/>
            <a:ext cx="7110789" cy="1664618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24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1584018" y="4556311"/>
            <a:ext cx="7109138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8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1582366" y="7709352"/>
            <a:ext cx="7110789" cy="1664618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29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1584017" y="6981154"/>
            <a:ext cx="7109138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8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10133316" y="2856363"/>
            <a:ext cx="7110790" cy="1664618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49" name="テキスト プレースホルダー 11"/>
          <p:cNvSpPr>
            <a:spLocks noGrp="1"/>
          </p:cNvSpPr>
          <p:nvPr>
            <p:ph type="body" sz="quarter" idx="29" hasCustomPrompt="1"/>
          </p:nvPr>
        </p:nvSpPr>
        <p:spPr>
          <a:xfrm>
            <a:off x="10134968" y="2128165"/>
            <a:ext cx="7109138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3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10133316" y="5284509"/>
            <a:ext cx="7110790" cy="1664618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54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10134968" y="4556311"/>
            <a:ext cx="7109138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8" name="テキスト プレースホルダー 11"/>
          <p:cNvSpPr>
            <a:spLocks noGrp="1"/>
          </p:cNvSpPr>
          <p:nvPr>
            <p:ph type="body" sz="quarter" idx="34" hasCustomPrompt="1"/>
          </p:nvPr>
        </p:nvSpPr>
        <p:spPr>
          <a:xfrm>
            <a:off x="10133315" y="7709352"/>
            <a:ext cx="7110790" cy="1664618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59" name="テキスト プレースホルダー 11"/>
          <p:cNvSpPr>
            <a:spLocks noGrp="1"/>
          </p:cNvSpPr>
          <p:nvPr>
            <p:ph type="body" sz="quarter" idx="35" hasCustomPrompt="1"/>
          </p:nvPr>
        </p:nvSpPr>
        <p:spPr>
          <a:xfrm>
            <a:off x="10134967" y="6981154"/>
            <a:ext cx="7109138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5" name="図プレースホルダー 7"/>
          <p:cNvSpPr>
            <a:spLocks noGrp="1"/>
          </p:cNvSpPr>
          <p:nvPr>
            <p:ph type="pic" sz="quarter" idx="18" hasCustomPrompt="1"/>
          </p:nvPr>
        </p:nvSpPr>
        <p:spPr>
          <a:xfrm>
            <a:off x="952296" y="2128165"/>
            <a:ext cx="720080" cy="72008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6" name="図プレースホルダー 7"/>
          <p:cNvSpPr>
            <a:spLocks noGrp="1"/>
          </p:cNvSpPr>
          <p:nvPr>
            <p:ph type="pic" sz="quarter" idx="36" hasCustomPrompt="1"/>
          </p:nvPr>
        </p:nvSpPr>
        <p:spPr>
          <a:xfrm>
            <a:off x="952296" y="4558435"/>
            <a:ext cx="720080" cy="72008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7" name="図プレースホルダー 7"/>
          <p:cNvSpPr>
            <a:spLocks noGrp="1"/>
          </p:cNvSpPr>
          <p:nvPr>
            <p:ph type="pic" sz="quarter" idx="37" hasCustomPrompt="1"/>
          </p:nvPr>
        </p:nvSpPr>
        <p:spPr>
          <a:xfrm>
            <a:off x="952296" y="6988705"/>
            <a:ext cx="720080" cy="72008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8" name="図プレースホルダー 7"/>
          <p:cNvSpPr>
            <a:spLocks noGrp="1"/>
          </p:cNvSpPr>
          <p:nvPr>
            <p:ph type="pic" sz="quarter" idx="38" hasCustomPrompt="1"/>
          </p:nvPr>
        </p:nvSpPr>
        <p:spPr>
          <a:xfrm>
            <a:off x="9503246" y="2128165"/>
            <a:ext cx="720080" cy="72008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9" name="図プレースホルダー 7"/>
          <p:cNvSpPr>
            <a:spLocks noGrp="1"/>
          </p:cNvSpPr>
          <p:nvPr>
            <p:ph type="pic" sz="quarter" idx="39" hasCustomPrompt="1"/>
          </p:nvPr>
        </p:nvSpPr>
        <p:spPr>
          <a:xfrm>
            <a:off x="9503246" y="4558435"/>
            <a:ext cx="720080" cy="72008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40" name="図プレースホルダー 7"/>
          <p:cNvSpPr>
            <a:spLocks noGrp="1"/>
          </p:cNvSpPr>
          <p:nvPr>
            <p:ph type="pic" sz="quarter" idx="40" hasCustomPrompt="1"/>
          </p:nvPr>
        </p:nvSpPr>
        <p:spPr>
          <a:xfrm>
            <a:off x="9503246" y="6988705"/>
            <a:ext cx="720080" cy="72008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57171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5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>
        <p:tmplLst>
          <p:tmpl>
            <p:tnLst>
              <p:par>
                <p:cTn presetID="10" presetClass="entr" presetSubtype="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>
        <p:tmplLst>
          <p:tmpl>
            <p:tnLst>
              <p:par>
                <p:cTn presetID="10" presetClass="entr" presetSubtype="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8" grpId="0">
        <p:tmplLst>
          <p:tmpl>
            <p:tnLst>
              <p:par>
                <p:cTn presetID="10" presetClass="entr" presetSubtype="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9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3" grpId="0">
        <p:tmplLst>
          <p:tmpl>
            <p:tnLst>
              <p:par>
                <p:cTn presetID="10" presetClass="entr" presetSubtype="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4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8" grpId="0">
        <p:tmplLst>
          <p:tmpl>
            <p:tnLst>
              <p:par>
                <p:cTn presetID="10" presetClass="entr" presetSubtype="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/>
      <p:bldP spid="36" grpId="0"/>
      <p:bldP spid="37" grpId="0"/>
      <p:bldP spid="38" grpId="0"/>
      <p:bldP spid="39" grpId="0"/>
      <p:bldP spid="40" grpId="0"/>
    </p:bld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Servic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正方形/長方形 22"/>
          <p:cNvSpPr/>
          <p:nvPr userDrawn="1"/>
        </p:nvSpPr>
        <p:spPr>
          <a:xfrm>
            <a:off x="0" y="2128165"/>
            <a:ext cx="18286413" cy="5265585"/>
          </a:xfrm>
          <a:prstGeom prst="rect">
            <a:avLst/>
          </a:prstGeom>
          <a:solidFill>
            <a:schemeClr val="accent1">
              <a:alpha val="1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図プレースホルダー 7"/>
          <p:cNvSpPr>
            <a:spLocks noGrp="1"/>
          </p:cNvSpPr>
          <p:nvPr>
            <p:ph type="pic" sz="quarter" idx="18" hasCustomPrompt="1"/>
          </p:nvPr>
        </p:nvSpPr>
        <p:spPr>
          <a:xfrm>
            <a:off x="2302446" y="2758235"/>
            <a:ext cx="1350150" cy="135015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8" name="図プレースホルダー 7"/>
          <p:cNvSpPr>
            <a:spLocks noGrp="1"/>
          </p:cNvSpPr>
          <p:nvPr>
            <p:ph type="pic" sz="quarter" idx="19" hasCustomPrompt="1"/>
          </p:nvPr>
        </p:nvSpPr>
        <p:spPr>
          <a:xfrm>
            <a:off x="6412903" y="2758235"/>
            <a:ext cx="1350150" cy="135015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9" name="図プレースホルダー 7"/>
          <p:cNvSpPr>
            <a:spLocks noGrp="1"/>
          </p:cNvSpPr>
          <p:nvPr>
            <p:ph type="pic" sz="quarter" idx="20" hasCustomPrompt="1"/>
          </p:nvPr>
        </p:nvSpPr>
        <p:spPr>
          <a:xfrm>
            <a:off x="10523360" y="2758235"/>
            <a:ext cx="1350150" cy="135015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0" name="図プレースホルダー 7"/>
          <p:cNvSpPr>
            <a:spLocks noGrp="1"/>
          </p:cNvSpPr>
          <p:nvPr>
            <p:ph type="pic" sz="quarter" idx="21" hasCustomPrompt="1"/>
          </p:nvPr>
        </p:nvSpPr>
        <p:spPr>
          <a:xfrm>
            <a:off x="14633816" y="2758235"/>
            <a:ext cx="1350150" cy="135015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952296" y="4267500"/>
            <a:ext cx="3915435" cy="720080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13328671" y="4267500"/>
            <a:ext cx="3915435" cy="720080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5077754" y="4267500"/>
            <a:ext cx="3915435" cy="720080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9203212" y="4267500"/>
            <a:ext cx="3915435" cy="720080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7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952296" y="5032585"/>
            <a:ext cx="3915435" cy="1755195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13328671" y="5032585"/>
            <a:ext cx="3915435" cy="1755195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9203212" y="5032585"/>
            <a:ext cx="3915435" cy="1755195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5077754" y="5032585"/>
            <a:ext cx="3915435" cy="1755195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1" name="テキスト プレースホルダー 11"/>
          <p:cNvSpPr>
            <a:spLocks noGrp="1"/>
          </p:cNvSpPr>
          <p:nvPr>
            <p:ph type="body" sz="quarter" idx="29" hasCustomPrompt="1"/>
          </p:nvPr>
        </p:nvSpPr>
        <p:spPr>
          <a:xfrm>
            <a:off x="1096312" y="7843800"/>
            <a:ext cx="16057784" cy="1260140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8065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500"/>
                            </p:stCondLst>
                            <p:childTnLst>
                              <p:par>
                                <p:cTn id="49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7" grpId="0"/>
      <p:bldP spid="8" grpId="0"/>
      <p:bldP spid="9" grpId="0"/>
      <p:bldP spid="10" grpId="0"/>
      <p:bldP spid="11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角丸四角形 13"/>
          <p:cNvSpPr/>
          <p:nvPr userDrawn="1"/>
        </p:nvSpPr>
        <p:spPr>
          <a:xfrm>
            <a:off x="1762386" y="2330883"/>
            <a:ext cx="7065785" cy="1687492"/>
          </a:xfrm>
          <a:prstGeom prst="roundRect">
            <a:avLst/>
          </a:prstGeom>
          <a:solidFill>
            <a:schemeClr val="accent1">
              <a:alpha val="1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円/楕円 6"/>
          <p:cNvSpPr/>
          <p:nvPr userDrawn="1"/>
        </p:nvSpPr>
        <p:spPr>
          <a:xfrm>
            <a:off x="817281" y="1903140"/>
            <a:ext cx="1530170" cy="1530170"/>
          </a:xfrm>
          <a:prstGeom prst="ellipse">
            <a:avLst/>
          </a:prstGeom>
          <a:solidFill>
            <a:schemeClr val="accent1"/>
          </a:solidFill>
          <a:ln w="98425" cmpd="sng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1010803" y="2105663"/>
            <a:ext cx="1143127" cy="1125125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2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2672275" y="2983260"/>
            <a:ext cx="5625625" cy="900099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3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2672275" y="2330884"/>
            <a:ext cx="5625625" cy="72008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4" name="角丸四角形 33"/>
          <p:cNvSpPr/>
          <p:nvPr userDrawn="1"/>
        </p:nvSpPr>
        <p:spPr>
          <a:xfrm>
            <a:off x="1762386" y="4785222"/>
            <a:ext cx="7065785" cy="1687492"/>
          </a:xfrm>
          <a:prstGeom prst="roundRect">
            <a:avLst/>
          </a:prstGeom>
          <a:solidFill>
            <a:schemeClr val="accent1">
              <a:alpha val="1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円/楕円 34"/>
          <p:cNvSpPr/>
          <p:nvPr userDrawn="1"/>
        </p:nvSpPr>
        <p:spPr>
          <a:xfrm>
            <a:off x="817281" y="4357479"/>
            <a:ext cx="1530170" cy="1530170"/>
          </a:xfrm>
          <a:prstGeom prst="ellipse">
            <a:avLst/>
          </a:prstGeom>
          <a:solidFill>
            <a:schemeClr val="accent1"/>
          </a:solidFill>
          <a:ln w="98425" cmpd="sng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1010803" y="4560002"/>
            <a:ext cx="1143127" cy="1125125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7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2672275" y="5437599"/>
            <a:ext cx="5625625" cy="900099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8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2672275" y="4785223"/>
            <a:ext cx="5625625" cy="72008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1" name="角丸四角形 40"/>
          <p:cNvSpPr/>
          <p:nvPr userDrawn="1"/>
        </p:nvSpPr>
        <p:spPr>
          <a:xfrm>
            <a:off x="1762386" y="7236428"/>
            <a:ext cx="7065785" cy="1687492"/>
          </a:xfrm>
          <a:prstGeom prst="roundRect">
            <a:avLst/>
          </a:prstGeom>
          <a:solidFill>
            <a:schemeClr val="accent1">
              <a:alpha val="1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円/楕円 41"/>
          <p:cNvSpPr/>
          <p:nvPr userDrawn="1"/>
        </p:nvSpPr>
        <p:spPr>
          <a:xfrm>
            <a:off x="817281" y="6808685"/>
            <a:ext cx="1530170" cy="1530170"/>
          </a:xfrm>
          <a:prstGeom prst="ellipse">
            <a:avLst/>
          </a:prstGeom>
          <a:solidFill>
            <a:schemeClr val="accent1"/>
          </a:solidFill>
          <a:ln w="98425" cmpd="sng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1010803" y="7011208"/>
            <a:ext cx="1143127" cy="1125125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4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2672275" y="7888805"/>
            <a:ext cx="5625625" cy="900099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5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2672275" y="7236429"/>
            <a:ext cx="5625625" cy="72008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6" name="角丸四角形 45"/>
          <p:cNvSpPr/>
          <p:nvPr userDrawn="1"/>
        </p:nvSpPr>
        <p:spPr>
          <a:xfrm>
            <a:off x="10313336" y="2330883"/>
            <a:ext cx="7065785" cy="1687492"/>
          </a:xfrm>
          <a:prstGeom prst="roundRect">
            <a:avLst/>
          </a:prstGeom>
          <a:solidFill>
            <a:schemeClr val="accent1">
              <a:alpha val="1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円/楕円 46"/>
          <p:cNvSpPr/>
          <p:nvPr userDrawn="1"/>
        </p:nvSpPr>
        <p:spPr>
          <a:xfrm>
            <a:off x="9368231" y="1903140"/>
            <a:ext cx="1530170" cy="1530170"/>
          </a:xfrm>
          <a:prstGeom prst="ellipse">
            <a:avLst/>
          </a:prstGeom>
          <a:solidFill>
            <a:schemeClr val="accent1"/>
          </a:solidFill>
          <a:ln w="98425" cmpd="sng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テキスト プレースホルダー 11"/>
          <p:cNvSpPr>
            <a:spLocks noGrp="1"/>
          </p:cNvSpPr>
          <p:nvPr>
            <p:ph type="body" sz="quarter" idx="29" hasCustomPrompt="1"/>
          </p:nvPr>
        </p:nvSpPr>
        <p:spPr>
          <a:xfrm>
            <a:off x="9561753" y="2105663"/>
            <a:ext cx="1143127" cy="1125125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9" name="テキスト プレースホルダー 11"/>
          <p:cNvSpPr>
            <a:spLocks noGrp="1"/>
          </p:cNvSpPr>
          <p:nvPr>
            <p:ph type="body" sz="quarter" idx="30" hasCustomPrompt="1"/>
          </p:nvPr>
        </p:nvSpPr>
        <p:spPr>
          <a:xfrm>
            <a:off x="11223225" y="2983260"/>
            <a:ext cx="5625625" cy="900099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0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11223225" y="2330884"/>
            <a:ext cx="5625625" cy="72008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1" name="角丸四角形 50"/>
          <p:cNvSpPr/>
          <p:nvPr userDrawn="1"/>
        </p:nvSpPr>
        <p:spPr>
          <a:xfrm>
            <a:off x="10313336" y="4785222"/>
            <a:ext cx="7065785" cy="1687492"/>
          </a:xfrm>
          <a:prstGeom prst="roundRect">
            <a:avLst/>
          </a:prstGeom>
          <a:solidFill>
            <a:schemeClr val="accent1">
              <a:alpha val="1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円/楕円 51"/>
          <p:cNvSpPr/>
          <p:nvPr userDrawn="1"/>
        </p:nvSpPr>
        <p:spPr>
          <a:xfrm>
            <a:off x="9368231" y="4357479"/>
            <a:ext cx="1530170" cy="1530170"/>
          </a:xfrm>
          <a:prstGeom prst="ellipse">
            <a:avLst/>
          </a:prstGeom>
          <a:solidFill>
            <a:schemeClr val="accent1"/>
          </a:solidFill>
          <a:ln w="98425" cmpd="sng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9561753" y="4560002"/>
            <a:ext cx="1143127" cy="1125125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4" name="テキスト プレースホルダー 11"/>
          <p:cNvSpPr>
            <a:spLocks noGrp="1"/>
          </p:cNvSpPr>
          <p:nvPr>
            <p:ph type="body" sz="quarter" idx="33" hasCustomPrompt="1"/>
          </p:nvPr>
        </p:nvSpPr>
        <p:spPr>
          <a:xfrm>
            <a:off x="11223225" y="5437599"/>
            <a:ext cx="5625625" cy="900099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5" name="テキスト プレースホルダー 11"/>
          <p:cNvSpPr>
            <a:spLocks noGrp="1"/>
          </p:cNvSpPr>
          <p:nvPr>
            <p:ph type="body" sz="quarter" idx="34" hasCustomPrompt="1"/>
          </p:nvPr>
        </p:nvSpPr>
        <p:spPr>
          <a:xfrm>
            <a:off x="11223225" y="4785223"/>
            <a:ext cx="5625625" cy="72008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6" name="角丸四角形 55"/>
          <p:cNvSpPr/>
          <p:nvPr userDrawn="1"/>
        </p:nvSpPr>
        <p:spPr>
          <a:xfrm>
            <a:off x="10313336" y="7236428"/>
            <a:ext cx="7065785" cy="1687492"/>
          </a:xfrm>
          <a:prstGeom prst="roundRect">
            <a:avLst/>
          </a:prstGeom>
          <a:solidFill>
            <a:schemeClr val="accent1">
              <a:alpha val="1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円/楕円 56"/>
          <p:cNvSpPr/>
          <p:nvPr userDrawn="1"/>
        </p:nvSpPr>
        <p:spPr>
          <a:xfrm>
            <a:off x="9368231" y="6808685"/>
            <a:ext cx="1530170" cy="1530170"/>
          </a:xfrm>
          <a:prstGeom prst="ellipse">
            <a:avLst/>
          </a:prstGeom>
          <a:solidFill>
            <a:schemeClr val="accent1"/>
          </a:solidFill>
          <a:ln w="98425" cmpd="sng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テキスト プレースホルダー 11"/>
          <p:cNvSpPr>
            <a:spLocks noGrp="1"/>
          </p:cNvSpPr>
          <p:nvPr>
            <p:ph type="body" sz="quarter" idx="35" hasCustomPrompt="1"/>
          </p:nvPr>
        </p:nvSpPr>
        <p:spPr>
          <a:xfrm>
            <a:off x="9561753" y="7011208"/>
            <a:ext cx="1143127" cy="1125125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9" name="テキスト プレースホルダー 11"/>
          <p:cNvSpPr>
            <a:spLocks noGrp="1"/>
          </p:cNvSpPr>
          <p:nvPr>
            <p:ph type="body" sz="quarter" idx="36" hasCustomPrompt="1"/>
          </p:nvPr>
        </p:nvSpPr>
        <p:spPr>
          <a:xfrm>
            <a:off x="11223225" y="7888805"/>
            <a:ext cx="5625625" cy="900099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0" name="テキスト プレースホルダー 11"/>
          <p:cNvSpPr>
            <a:spLocks noGrp="1"/>
          </p:cNvSpPr>
          <p:nvPr>
            <p:ph type="body" sz="quarter" idx="37" hasCustomPrompt="1"/>
          </p:nvPr>
        </p:nvSpPr>
        <p:spPr>
          <a:xfrm>
            <a:off x="11223225" y="7236429"/>
            <a:ext cx="5625625" cy="72008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2831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5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75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6250"/>
                            </p:stCondLst>
                            <p:childTnLst>
                              <p:par>
                                <p:cTn id="8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7" grpId="0" animBg="1"/>
      <p:bldP spid="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>
        <p:tmplLst>
          <p:tmpl>
            <p:tnLst>
              <p:par>
                <p:cTn presetID="22" presetClass="entr" presetSubtype="8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>
        <p:tmplLst>
          <p:tmpl>
            <p:tnLst>
              <p:par>
                <p:cTn presetID="22" presetClass="entr" presetSubtype="8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animBg="1"/>
      <p:bldP spid="35" grpId="0" animBg="1"/>
      <p:bldP spid="3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>
        <p:tmplLst>
          <p:tmpl>
            <p:tnLst>
              <p:par>
                <p:cTn presetID="22" presetClass="entr" presetSubtype="8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>
        <p:tmplLst>
          <p:tmpl>
            <p:tnLst>
              <p:par>
                <p:cTn presetID="22" presetClass="entr" presetSubtype="8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 animBg="1"/>
      <p:bldP spid="42" grpId="0" animBg="1"/>
      <p:bldP spid="4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>
        <p:tmplLst>
          <p:tmpl>
            <p:tnLst>
              <p:par>
                <p:cTn presetID="22" presetClass="entr" presetSubtype="8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5" grpId="0">
        <p:tmplLst>
          <p:tmpl>
            <p:tnLst>
              <p:par>
                <p:cTn presetID="22" presetClass="entr" presetSubtype="8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6" grpId="0" animBg="1"/>
      <p:bldP spid="47" grpId="0" animBg="1"/>
      <p:bldP spid="4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9" grpId="0">
        <p:tmplLst>
          <p:tmpl>
            <p:tnLst>
              <p:par>
                <p:cTn presetID="22" presetClass="entr" presetSubtype="8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0" grpId="0">
        <p:tmplLst>
          <p:tmpl>
            <p:tnLst>
              <p:par>
                <p:cTn presetID="22" presetClass="entr" presetSubtype="8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1" grpId="0" animBg="1"/>
      <p:bldP spid="52" grpId="0" animBg="1"/>
      <p:bldP spid="5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4" grpId="0">
        <p:tmplLst>
          <p:tmpl>
            <p:tnLst>
              <p:par>
                <p:cTn presetID="22" presetClass="entr" presetSubtype="8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>
        <p:tmplLst>
          <p:tmpl>
            <p:tnLst>
              <p:par>
                <p:cTn presetID="22" presetClass="entr" presetSubtype="8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6" grpId="0" animBg="1"/>
      <p:bldP spid="57" grpId="0" animBg="1"/>
      <p:bldP spid="5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>
        <p:tmplLst>
          <p:tmpl>
            <p:tnLst>
              <p:par>
                <p:cTn presetID="22" presetClass="entr" presetSubtype="8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0" grpId="0">
        <p:tmplLst>
          <p:tmpl>
            <p:tnLst>
              <p:par>
                <p:cTn presetID="22" presetClass="entr" presetSubtype="8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981549" y="3253290"/>
            <a:ext cx="2581038" cy="1237639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" name="正方形/長方形 8"/>
          <p:cNvSpPr/>
          <p:nvPr userDrawn="1"/>
        </p:nvSpPr>
        <p:spPr>
          <a:xfrm>
            <a:off x="0" y="5053490"/>
            <a:ext cx="18286413" cy="135015"/>
          </a:xfrm>
          <a:prstGeom prst="rect">
            <a:avLst/>
          </a:prstGeom>
          <a:solidFill>
            <a:schemeClr val="accent1">
              <a:alpha val="2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円/楕円 9"/>
          <p:cNvSpPr/>
          <p:nvPr userDrawn="1"/>
        </p:nvSpPr>
        <p:spPr>
          <a:xfrm>
            <a:off x="1852396" y="4603439"/>
            <a:ext cx="1035115" cy="1035115"/>
          </a:xfrm>
          <a:prstGeom prst="ellipse">
            <a:avLst/>
          </a:prstGeom>
          <a:solidFill>
            <a:schemeClr val="accent1"/>
          </a:solidFill>
          <a:ln w="98425" cmpd="sng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円/楕円 10"/>
          <p:cNvSpPr/>
          <p:nvPr userDrawn="1"/>
        </p:nvSpPr>
        <p:spPr>
          <a:xfrm>
            <a:off x="4534694" y="4603439"/>
            <a:ext cx="1035115" cy="1035115"/>
          </a:xfrm>
          <a:prstGeom prst="ellipse">
            <a:avLst/>
          </a:prstGeom>
          <a:solidFill>
            <a:schemeClr val="accent1"/>
          </a:solidFill>
          <a:ln w="98425" cmpd="sng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円/楕円 11"/>
          <p:cNvSpPr/>
          <p:nvPr userDrawn="1"/>
        </p:nvSpPr>
        <p:spPr>
          <a:xfrm>
            <a:off x="7216992" y="4589517"/>
            <a:ext cx="1035115" cy="1035115"/>
          </a:xfrm>
          <a:prstGeom prst="ellipse">
            <a:avLst/>
          </a:prstGeom>
          <a:solidFill>
            <a:schemeClr val="accent1"/>
          </a:solidFill>
          <a:ln w="98425" cmpd="sng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円/楕円 12"/>
          <p:cNvSpPr/>
          <p:nvPr userDrawn="1"/>
        </p:nvSpPr>
        <p:spPr>
          <a:xfrm>
            <a:off x="9899290" y="4603439"/>
            <a:ext cx="1035115" cy="1035115"/>
          </a:xfrm>
          <a:prstGeom prst="ellipse">
            <a:avLst/>
          </a:prstGeom>
          <a:solidFill>
            <a:schemeClr val="accent1"/>
          </a:solidFill>
          <a:ln w="98425" cmpd="sng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円/楕円 13"/>
          <p:cNvSpPr/>
          <p:nvPr userDrawn="1"/>
        </p:nvSpPr>
        <p:spPr>
          <a:xfrm>
            <a:off x="12581588" y="4603439"/>
            <a:ext cx="1035115" cy="1035115"/>
          </a:xfrm>
          <a:prstGeom prst="ellipse">
            <a:avLst/>
          </a:prstGeom>
          <a:solidFill>
            <a:schemeClr val="accent1"/>
          </a:solidFill>
          <a:ln w="98425" cmpd="sng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円/楕円 14"/>
          <p:cNvSpPr/>
          <p:nvPr userDrawn="1"/>
        </p:nvSpPr>
        <p:spPr>
          <a:xfrm>
            <a:off x="15263886" y="4603439"/>
            <a:ext cx="1035115" cy="1035115"/>
          </a:xfrm>
          <a:prstGeom prst="ellipse">
            <a:avLst/>
          </a:prstGeom>
          <a:solidFill>
            <a:schemeClr val="accent1"/>
          </a:solidFill>
          <a:ln w="98425" cmpd="sng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図プレースホルダー 7"/>
          <p:cNvSpPr>
            <a:spLocks noGrp="1"/>
          </p:cNvSpPr>
          <p:nvPr>
            <p:ph type="pic" sz="quarter" idx="16" hasCustomPrompt="1"/>
          </p:nvPr>
        </p:nvSpPr>
        <p:spPr>
          <a:xfrm>
            <a:off x="2061896" y="4812939"/>
            <a:ext cx="616114" cy="61611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3" name="図プレースホルダー 7"/>
          <p:cNvSpPr>
            <a:spLocks noGrp="1"/>
          </p:cNvSpPr>
          <p:nvPr>
            <p:ph type="pic" sz="quarter" idx="17" hasCustomPrompt="1"/>
          </p:nvPr>
        </p:nvSpPr>
        <p:spPr>
          <a:xfrm>
            <a:off x="4744194" y="4812939"/>
            <a:ext cx="616114" cy="61611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4" name="図プレースホルダー 7"/>
          <p:cNvSpPr>
            <a:spLocks noGrp="1"/>
          </p:cNvSpPr>
          <p:nvPr>
            <p:ph type="pic" sz="quarter" idx="18" hasCustomPrompt="1"/>
          </p:nvPr>
        </p:nvSpPr>
        <p:spPr>
          <a:xfrm>
            <a:off x="7426492" y="4799017"/>
            <a:ext cx="616114" cy="61611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5" name="図プレースホルダー 7"/>
          <p:cNvSpPr>
            <a:spLocks noGrp="1"/>
          </p:cNvSpPr>
          <p:nvPr>
            <p:ph type="pic" sz="quarter" idx="19" hasCustomPrompt="1"/>
          </p:nvPr>
        </p:nvSpPr>
        <p:spPr>
          <a:xfrm>
            <a:off x="10108790" y="4812939"/>
            <a:ext cx="616114" cy="61611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6" name="図プレースホルダー 7"/>
          <p:cNvSpPr>
            <a:spLocks noGrp="1"/>
          </p:cNvSpPr>
          <p:nvPr>
            <p:ph type="pic" sz="quarter" idx="20" hasCustomPrompt="1"/>
          </p:nvPr>
        </p:nvSpPr>
        <p:spPr>
          <a:xfrm>
            <a:off x="12791088" y="4812939"/>
            <a:ext cx="616114" cy="61611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7" name="図プレースホルダー 7"/>
          <p:cNvSpPr>
            <a:spLocks noGrp="1"/>
          </p:cNvSpPr>
          <p:nvPr>
            <p:ph type="pic" sz="quarter" idx="21" hasCustomPrompt="1"/>
          </p:nvPr>
        </p:nvSpPr>
        <p:spPr>
          <a:xfrm>
            <a:off x="15473386" y="4812939"/>
            <a:ext cx="616114" cy="61611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8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11795349" y="3253290"/>
            <a:ext cx="2581038" cy="1237639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9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3684999" y="3253290"/>
            <a:ext cx="2581038" cy="1237639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0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9091899" y="3253290"/>
            <a:ext cx="2581038" cy="1237639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1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6388449" y="3253290"/>
            <a:ext cx="2581038" cy="1237639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2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14498801" y="3253290"/>
            <a:ext cx="2581038" cy="1237639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3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1042306" y="5886081"/>
            <a:ext cx="2581038" cy="3172854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4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11824601" y="5886081"/>
            <a:ext cx="2581038" cy="3172854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5" name="テキスト プレースホルダー 11"/>
          <p:cNvSpPr>
            <a:spLocks noGrp="1"/>
          </p:cNvSpPr>
          <p:nvPr>
            <p:ph type="body" sz="quarter" idx="29" hasCustomPrompt="1"/>
          </p:nvPr>
        </p:nvSpPr>
        <p:spPr>
          <a:xfrm>
            <a:off x="3745756" y="5886081"/>
            <a:ext cx="2581038" cy="3172854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6" name="テキスト プレースホルダー 11"/>
          <p:cNvSpPr>
            <a:spLocks noGrp="1"/>
          </p:cNvSpPr>
          <p:nvPr>
            <p:ph type="body" sz="quarter" idx="30" hasCustomPrompt="1"/>
          </p:nvPr>
        </p:nvSpPr>
        <p:spPr>
          <a:xfrm>
            <a:off x="9127453" y="5886081"/>
            <a:ext cx="2581038" cy="3172854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7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6449206" y="5886081"/>
            <a:ext cx="2581038" cy="3172854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8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14528053" y="5886081"/>
            <a:ext cx="2581038" cy="3172854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958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000"/>
                            </p:stCondLst>
                            <p:childTnLst>
                              <p:par>
                                <p:cTn id="43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3000"/>
                            </p:stCondLst>
                            <p:childTnLst>
                              <p:par>
                                <p:cTn id="60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4000"/>
                            </p:stCondLst>
                            <p:childTnLst>
                              <p:par>
                                <p:cTn id="77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5000"/>
                            </p:stCondLst>
                            <p:childTnLst>
                              <p:par>
                                <p:cTn id="94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>
        <p:tmplLst>
          <p:tmpl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22" grpId="0"/>
      <p:bldP spid="23" grpId="0"/>
      <p:bldP spid="24" grpId="0"/>
      <p:bldP spid="25" grpId="0"/>
      <p:bldP spid="26" grpId="0"/>
      <p:bldP spid="27" grpId="0"/>
      <p:bldP spid="28" grpId="0">
        <p:tmplLst>
          <p:tmpl>
            <p:tnLst>
              <p:par>
                <p:cTn presetID="2" presetClass="entr" presetSubtype="1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>
        <p:tmplLst>
          <p:tmpl>
            <p:tnLst>
              <p:par>
                <p:cTn presetID="2" presetClass="entr" presetSubtype="1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>
        <p:tmplLst>
          <p:tmpl>
            <p:tnLst>
              <p:par>
                <p:cTn presetID="2" presetClass="entr" presetSubtype="1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>
        <p:tmplLst>
          <p:tmpl>
            <p:tnLst>
              <p:par>
                <p:cTn presetID="2" presetClass="entr" presetSubtype="1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2" grpId="0">
        <p:tmplLst>
          <p:tmpl>
            <p:tnLst>
              <p:par>
                <p:cTn presetID="2" presetClass="entr" presetSubtype="1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7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8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正方形/長方形 4"/>
          <p:cNvSpPr/>
          <p:nvPr userDrawn="1"/>
        </p:nvSpPr>
        <p:spPr>
          <a:xfrm>
            <a:off x="10837992" y="5592511"/>
            <a:ext cx="7448421" cy="31503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/>
          <p:cNvSpPr/>
          <p:nvPr userDrawn="1"/>
        </p:nvSpPr>
        <p:spPr>
          <a:xfrm>
            <a:off x="0" y="5582770"/>
            <a:ext cx="7448421" cy="31503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 userDrawn="1"/>
        </p:nvSpPr>
        <p:spPr>
          <a:xfrm>
            <a:off x="10837992" y="2184073"/>
            <a:ext cx="7448421" cy="31503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0" y="2184073"/>
            <a:ext cx="7448421" cy="31503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grpSp>
        <p:nvGrpSpPr>
          <p:cNvPr id="9" name="グループ化 8"/>
          <p:cNvGrpSpPr/>
          <p:nvPr userDrawn="1"/>
        </p:nvGrpSpPr>
        <p:grpSpPr>
          <a:xfrm>
            <a:off x="5863506" y="5582771"/>
            <a:ext cx="3160090" cy="3150350"/>
            <a:chOff x="6037861" y="5413530"/>
            <a:chExt cx="2889225" cy="2880320"/>
          </a:xfrm>
        </p:grpSpPr>
        <p:sp>
          <p:nvSpPr>
            <p:cNvPr id="10" name="涙形 9"/>
            <p:cNvSpPr/>
            <p:nvPr userDrawn="1"/>
          </p:nvSpPr>
          <p:spPr>
            <a:xfrm>
              <a:off x="6037861" y="5413530"/>
              <a:ext cx="2880320" cy="2880320"/>
            </a:xfrm>
            <a:prstGeom prst="teardrop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1" name="涙形 10"/>
            <p:cNvSpPr/>
            <p:nvPr userDrawn="1"/>
          </p:nvSpPr>
          <p:spPr>
            <a:xfrm>
              <a:off x="6046766" y="5413530"/>
              <a:ext cx="2880320" cy="2880320"/>
            </a:xfrm>
            <a:prstGeom prst="teardrop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涙形 11"/>
            <p:cNvSpPr/>
            <p:nvPr userDrawn="1"/>
          </p:nvSpPr>
          <p:spPr>
            <a:xfrm>
              <a:off x="6037861" y="5413530"/>
              <a:ext cx="2880320" cy="2880320"/>
            </a:xfrm>
            <a:prstGeom prst="teardrop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3" name="涙形 12"/>
            <p:cNvSpPr/>
            <p:nvPr userDrawn="1"/>
          </p:nvSpPr>
          <p:spPr>
            <a:xfrm>
              <a:off x="6172876" y="5548545"/>
              <a:ext cx="2610290" cy="2610290"/>
            </a:xfrm>
            <a:prstGeom prst="teardrop">
              <a:avLst/>
            </a:prstGeom>
            <a:solidFill>
              <a:schemeClr val="bg1">
                <a:lumMod val="95000"/>
              </a:schemeClr>
            </a:solidFill>
            <a:ln w="1270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4" name="グループ化 13"/>
          <p:cNvGrpSpPr/>
          <p:nvPr userDrawn="1"/>
        </p:nvGrpSpPr>
        <p:grpSpPr>
          <a:xfrm rot="5400000">
            <a:off x="5868376" y="2188943"/>
            <a:ext cx="3160090" cy="3150350"/>
            <a:chOff x="6037861" y="5413530"/>
            <a:chExt cx="2889225" cy="2880320"/>
          </a:xfrm>
        </p:grpSpPr>
        <p:sp>
          <p:nvSpPr>
            <p:cNvPr id="15" name="涙形 14"/>
            <p:cNvSpPr/>
            <p:nvPr userDrawn="1"/>
          </p:nvSpPr>
          <p:spPr>
            <a:xfrm>
              <a:off x="6037861" y="5413530"/>
              <a:ext cx="2880320" cy="2880320"/>
            </a:xfrm>
            <a:prstGeom prst="teardrop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6" name="涙形 15"/>
            <p:cNvSpPr/>
            <p:nvPr userDrawn="1"/>
          </p:nvSpPr>
          <p:spPr>
            <a:xfrm>
              <a:off x="6046766" y="5413530"/>
              <a:ext cx="2880320" cy="2880320"/>
            </a:xfrm>
            <a:prstGeom prst="teardrop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7" name="涙形 16"/>
            <p:cNvSpPr/>
            <p:nvPr userDrawn="1"/>
          </p:nvSpPr>
          <p:spPr>
            <a:xfrm>
              <a:off x="6037861" y="5413530"/>
              <a:ext cx="2880320" cy="2880320"/>
            </a:xfrm>
            <a:prstGeom prst="teardrop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8" name="涙形 17"/>
            <p:cNvSpPr/>
            <p:nvPr userDrawn="1"/>
          </p:nvSpPr>
          <p:spPr>
            <a:xfrm>
              <a:off x="6172876" y="5548545"/>
              <a:ext cx="2610290" cy="2610290"/>
            </a:xfrm>
            <a:prstGeom prst="teardrop">
              <a:avLst/>
            </a:prstGeom>
            <a:solidFill>
              <a:schemeClr val="bg1">
                <a:lumMod val="95000"/>
              </a:schemeClr>
            </a:solidFill>
            <a:ln w="1270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9" name="グループ化 18"/>
          <p:cNvGrpSpPr/>
          <p:nvPr userDrawn="1"/>
        </p:nvGrpSpPr>
        <p:grpSpPr>
          <a:xfrm rot="10800000">
            <a:off x="9278221" y="2193813"/>
            <a:ext cx="3160090" cy="3150350"/>
            <a:chOff x="6037861" y="5413530"/>
            <a:chExt cx="2889225" cy="2880320"/>
          </a:xfrm>
        </p:grpSpPr>
        <p:sp>
          <p:nvSpPr>
            <p:cNvPr id="20" name="涙形 19"/>
            <p:cNvSpPr/>
            <p:nvPr userDrawn="1"/>
          </p:nvSpPr>
          <p:spPr>
            <a:xfrm>
              <a:off x="6037861" y="5413530"/>
              <a:ext cx="2880320" cy="2880320"/>
            </a:xfrm>
            <a:prstGeom prst="teardrop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1" name="涙形 20"/>
            <p:cNvSpPr/>
            <p:nvPr userDrawn="1"/>
          </p:nvSpPr>
          <p:spPr>
            <a:xfrm>
              <a:off x="6046766" y="5413530"/>
              <a:ext cx="2880320" cy="2880320"/>
            </a:xfrm>
            <a:prstGeom prst="teardrop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2" name="涙形 21"/>
            <p:cNvSpPr/>
            <p:nvPr userDrawn="1"/>
          </p:nvSpPr>
          <p:spPr>
            <a:xfrm>
              <a:off x="6037861" y="5413530"/>
              <a:ext cx="2880320" cy="2880320"/>
            </a:xfrm>
            <a:prstGeom prst="teardrop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3" name="涙形 22"/>
            <p:cNvSpPr/>
            <p:nvPr userDrawn="1"/>
          </p:nvSpPr>
          <p:spPr>
            <a:xfrm>
              <a:off x="6172876" y="5548545"/>
              <a:ext cx="2610290" cy="2610290"/>
            </a:xfrm>
            <a:prstGeom prst="teardrop">
              <a:avLst/>
            </a:prstGeom>
            <a:solidFill>
              <a:schemeClr val="bg1">
                <a:lumMod val="95000"/>
              </a:schemeClr>
            </a:solidFill>
            <a:ln w="1270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24" name="グループ化 23"/>
          <p:cNvGrpSpPr/>
          <p:nvPr userDrawn="1"/>
        </p:nvGrpSpPr>
        <p:grpSpPr>
          <a:xfrm rot="16200000">
            <a:off x="9273351" y="5587641"/>
            <a:ext cx="3160090" cy="3150350"/>
            <a:chOff x="6037861" y="5413530"/>
            <a:chExt cx="2889225" cy="2880320"/>
          </a:xfrm>
        </p:grpSpPr>
        <p:sp>
          <p:nvSpPr>
            <p:cNvPr id="25" name="涙形 24"/>
            <p:cNvSpPr/>
            <p:nvPr userDrawn="1"/>
          </p:nvSpPr>
          <p:spPr>
            <a:xfrm>
              <a:off x="6037861" y="5413530"/>
              <a:ext cx="2880320" cy="2880320"/>
            </a:xfrm>
            <a:prstGeom prst="teardrop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6" name="涙形 25"/>
            <p:cNvSpPr/>
            <p:nvPr userDrawn="1"/>
          </p:nvSpPr>
          <p:spPr>
            <a:xfrm>
              <a:off x="6046766" y="5413530"/>
              <a:ext cx="2880320" cy="2880320"/>
            </a:xfrm>
            <a:prstGeom prst="teardrop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7" name="涙形 26"/>
            <p:cNvSpPr/>
            <p:nvPr userDrawn="1"/>
          </p:nvSpPr>
          <p:spPr>
            <a:xfrm>
              <a:off x="6037861" y="5413530"/>
              <a:ext cx="2880320" cy="2880320"/>
            </a:xfrm>
            <a:prstGeom prst="teardrop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8" name="涙形 27"/>
            <p:cNvSpPr/>
            <p:nvPr userDrawn="1"/>
          </p:nvSpPr>
          <p:spPr>
            <a:xfrm>
              <a:off x="6172876" y="5548545"/>
              <a:ext cx="2610290" cy="2610290"/>
            </a:xfrm>
            <a:prstGeom prst="teardrop">
              <a:avLst/>
            </a:prstGeom>
            <a:solidFill>
              <a:schemeClr val="bg1">
                <a:lumMod val="95000"/>
              </a:schemeClr>
            </a:solidFill>
            <a:ln w="1270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9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6262886" y="4066561"/>
            <a:ext cx="2394497" cy="761903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0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6262886" y="2713230"/>
            <a:ext cx="2394497" cy="1631084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8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A</a:t>
            </a:r>
            <a:endParaRPr lang="en-US" dirty="0"/>
          </a:p>
        </p:txBody>
      </p:sp>
      <p:sp>
        <p:nvSpPr>
          <p:cNvPr id="31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9674034" y="4066561"/>
            <a:ext cx="2394497" cy="761903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2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9674034" y="2713230"/>
            <a:ext cx="2394497" cy="1631084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8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A</a:t>
            </a:r>
            <a:endParaRPr lang="en-US" dirty="0"/>
          </a:p>
        </p:txBody>
      </p:sp>
      <p:sp>
        <p:nvSpPr>
          <p:cNvPr id="33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6244999" y="7351926"/>
            <a:ext cx="2394497" cy="761903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4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6244999" y="5998595"/>
            <a:ext cx="2394497" cy="1631084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8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A</a:t>
            </a:r>
            <a:endParaRPr lang="en-US" dirty="0"/>
          </a:p>
        </p:txBody>
      </p:sp>
      <p:sp>
        <p:nvSpPr>
          <p:cNvPr id="35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9656147" y="7351926"/>
            <a:ext cx="2394497" cy="761903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6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9656147" y="5998595"/>
            <a:ext cx="2394497" cy="1631084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8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A</a:t>
            </a:r>
            <a:endParaRPr lang="en-US" dirty="0"/>
          </a:p>
        </p:txBody>
      </p:sp>
      <p:sp>
        <p:nvSpPr>
          <p:cNvPr id="37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637261" y="2769138"/>
            <a:ext cx="5040560" cy="2205245"/>
          </a:xfrm>
        </p:spPr>
        <p:txBody>
          <a:bodyPr anchor="ctr">
            <a:noAutofit/>
          </a:bodyPr>
          <a:lstStyle>
            <a:lvl1pPr marL="342900" indent="-360000" algn="l">
              <a:lnSpc>
                <a:spcPct val="120000"/>
              </a:lnSpc>
              <a:buClr>
                <a:schemeClr val="accent1"/>
              </a:buClr>
              <a:buFont typeface="Wingdings" panose="05000000000000000000" pitchFamily="2" charset="2"/>
              <a:buChar char="u"/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8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637261" y="5964493"/>
            <a:ext cx="5040560" cy="2205245"/>
          </a:xfrm>
        </p:spPr>
        <p:txBody>
          <a:bodyPr anchor="ctr">
            <a:noAutofit/>
          </a:bodyPr>
          <a:lstStyle>
            <a:lvl1pPr marL="342900" indent="-360000" algn="l">
              <a:lnSpc>
                <a:spcPct val="120000"/>
              </a:lnSpc>
              <a:buClr>
                <a:schemeClr val="accent1"/>
              </a:buClr>
              <a:buFont typeface="Wingdings" panose="05000000000000000000" pitchFamily="2" charset="2"/>
              <a:buChar char="u"/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9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12608591" y="2814143"/>
            <a:ext cx="5040560" cy="2205245"/>
          </a:xfrm>
        </p:spPr>
        <p:txBody>
          <a:bodyPr anchor="ctr">
            <a:noAutofit/>
          </a:bodyPr>
          <a:lstStyle>
            <a:lvl1pPr marL="342900" indent="-360000" algn="l">
              <a:lnSpc>
                <a:spcPct val="120000"/>
              </a:lnSpc>
              <a:buClr>
                <a:schemeClr val="accent1"/>
              </a:buClr>
              <a:buFont typeface="Wingdings" panose="05000000000000000000" pitchFamily="2" charset="2"/>
              <a:buChar char="u"/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0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12608591" y="6009498"/>
            <a:ext cx="5040560" cy="2205245"/>
          </a:xfrm>
        </p:spPr>
        <p:txBody>
          <a:bodyPr anchor="ctr">
            <a:noAutofit/>
          </a:bodyPr>
          <a:lstStyle>
            <a:lvl1pPr marL="342900" indent="-360000" algn="l">
              <a:lnSpc>
                <a:spcPct val="120000"/>
              </a:lnSpc>
              <a:buClr>
                <a:schemeClr val="accent1"/>
              </a:buClr>
              <a:buFont typeface="Wingdings" panose="05000000000000000000" pitchFamily="2" charset="2"/>
              <a:buChar char="u"/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1" name="図プレースホルダー 7"/>
          <p:cNvSpPr>
            <a:spLocks noGrp="1"/>
          </p:cNvSpPr>
          <p:nvPr>
            <p:ph type="pic" sz="quarter" idx="37" hasCustomPrompt="1"/>
          </p:nvPr>
        </p:nvSpPr>
        <p:spPr>
          <a:xfrm>
            <a:off x="637261" y="1546270"/>
            <a:ext cx="1222868" cy="1222868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42" name="図プレースホルダー 7"/>
          <p:cNvSpPr>
            <a:spLocks noGrp="1"/>
          </p:cNvSpPr>
          <p:nvPr>
            <p:ph type="pic" sz="quarter" idx="38" hasCustomPrompt="1"/>
          </p:nvPr>
        </p:nvSpPr>
        <p:spPr>
          <a:xfrm>
            <a:off x="16434016" y="1572639"/>
            <a:ext cx="1222868" cy="1222868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43" name="図プレースホルダー 7"/>
          <p:cNvSpPr>
            <a:spLocks noGrp="1"/>
          </p:cNvSpPr>
          <p:nvPr>
            <p:ph type="pic" sz="quarter" idx="39" hasCustomPrompt="1"/>
          </p:nvPr>
        </p:nvSpPr>
        <p:spPr>
          <a:xfrm>
            <a:off x="637261" y="8169738"/>
            <a:ext cx="1222868" cy="1222868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44" name="図プレースホルダー 7"/>
          <p:cNvSpPr>
            <a:spLocks noGrp="1"/>
          </p:cNvSpPr>
          <p:nvPr>
            <p:ph type="pic" sz="quarter" idx="40" hasCustomPrompt="1"/>
          </p:nvPr>
        </p:nvSpPr>
        <p:spPr>
          <a:xfrm>
            <a:off x="16434016" y="8196107"/>
            <a:ext cx="1222868" cy="1222868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68549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2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3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3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3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9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9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9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250"/>
                            </p:stCondLst>
                            <p:childTnLst>
                              <p:par>
                                <p:cTn id="54" presetID="22" presetClass="entr" presetSubtype="2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250"/>
                            </p:stCondLst>
                            <p:childTnLst>
                              <p:par>
                                <p:cTn id="64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3250"/>
                            </p:stCondLst>
                            <p:childTnLst>
                              <p:par>
                                <p:cTn id="74" presetID="22" presetClass="entr" presetSubtype="2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4250"/>
                            </p:stCondLst>
                            <p:childTnLst>
                              <p:par>
                                <p:cTn id="84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29" grpId="0" build="p">
        <p:tmplLst>
          <p:tmpl lvl="1">
            <p:tnLst>
              <p:par>
                <p:cTn presetID="2" presetClass="entr" presetSubtype="6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2" presetClass="entr" presetSubtype="6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2" presetClass="entr" presetSubtype="1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2" presetClass="entr" presetSubtype="1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2" presetClass="entr" presetSubtype="3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2" presetClass="entr" presetSubtype="3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2" presetClass="entr" presetSubtype="9" decel="10000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2" presetClass="entr" presetSubtype="9" decel="10000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7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9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/>
      <p:bldP spid="42" grpId="0"/>
      <p:bldP spid="43" grpId="0"/>
      <p:bldP spid="44" grpId="0"/>
    </p:bld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x4 Imag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円/楕円 4"/>
          <p:cNvSpPr/>
          <p:nvPr userDrawn="1"/>
        </p:nvSpPr>
        <p:spPr>
          <a:xfrm>
            <a:off x="1498356" y="1634381"/>
            <a:ext cx="3063774" cy="3064040"/>
          </a:xfrm>
          <a:prstGeom prst="ellipse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12700">
            <a:solidFill>
              <a:schemeClr val="accent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図プレースホルダー 9"/>
          <p:cNvSpPr>
            <a:spLocks noGrp="1"/>
          </p:cNvSpPr>
          <p:nvPr>
            <p:ph type="pic" sz="quarter" idx="12" hasCustomPrompt="1"/>
          </p:nvPr>
        </p:nvSpPr>
        <p:spPr>
          <a:xfrm>
            <a:off x="1644130" y="1780168"/>
            <a:ext cx="2772227" cy="2772467"/>
          </a:xfrm>
          <a:prstGeom prst="ellipse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1087311" y="4784731"/>
            <a:ext cx="3885863" cy="67380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28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8" name="円/楕円 7"/>
          <p:cNvSpPr/>
          <p:nvPr userDrawn="1"/>
        </p:nvSpPr>
        <p:spPr>
          <a:xfrm>
            <a:off x="5548806" y="1634380"/>
            <a:ext cx="3063774" cy="3064040"/>
          </a:xfrm>
          <a:prstGeom prst="ellipse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12700">
            <a:solidFill>
              <a:schemeClr val="accent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9" name="図プレースホルダー 9"/>
          <p:cNvSpPr>
            <a:spLocks noGrp="1"/>
          </p:cNvSpPr>
          <p:nvPr>
            <p:ph type="pic" sz="quarter" idx="17" hasCustomPrompt="1"/>
          </p:nvPr>
        </p:nvSpPr>
        <p:spPr>
          <a:xfrm>
            <a:off x="5694580" y="1780167"/>
            <a:ext cx="2772227" cy="2772467"/>
          </a:xfrm>
          <a:prstGeom prst="ellipse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10" name="テキスト プレースホルダー 6"/>
          <p:cNvSpPr>
            <a:spLocks noGrp="1"/>
          </p:cNvSpPr>
          <p:nvPr>
            <p:ph type="body" sz="quarter" idx="18" hasCustomPrompt="1"/>
          </p:nvPr>
        </p:nvSpPr>
        <p:spPr>
          <a:xfrm>
            <a:off x="5137761" y="4784730"/>
            <a:ext cx="3885863" cy="67380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28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11" name="円/楕円 10"/>
          <p:cNvSpPr/>
          <p:nvPr userDrawn="1"/>
        </p:nvSpPr>
        <p:spPr>
          <a:xfrm>
            <a:off x="9612852" y="1634381"/>
            <a:ext cx="3063774" cy="3064040"/>
          </a:xfrm>
          <a:prstGeom prst="ellipse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12700">
            <a:solidFill>
              <a:schemeClr val="accent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2" name="図プレースホルダー 9"/>
          <p:cNvSpPr>
            <a:spLocks noGrp="1"/>
          </p:cNvSpPr>
          <p:nvPr>
            <p:ph type="pic" sz="quarter" idx="19" hasCustomPrompt="1"/>
          </p:nvPr>
        </p:nvSpPr>
        <p:spPr>
          <a:xfrm>
            <a:off x="9758626" y="1780168"/>
            <a:ext cx="2772227" cy="2772467"/>
          </a:xfrm>
          <a:prstGeom prst="ellipse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13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9201807" y="4784731"/>
            <a:ext cx="3885863" cy="67380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28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14" name="円/楕円 13"/>
          <p:cNvSpPr/>
          <p:nvPr userDrawn="1"/>
        </p:nvSpPr>
        <p:spPr>
          <a:xfrm>
            <a:off x="13663302" y="1634380"/>
            <a:ext cx="3063774" cy="3064040"/>
          </a:xfrm>
          <a:prstGeom prst="ellipse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12700">
            <a:solidFill>
              <a:schemeClr val="accent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5" name="図プレースホルダー 9"/>
          <p:cNvSpPr>
            <a:spLocks noGrp="1"/>
          </p:cNvSpPr>
          <p:nvPr>
            <p:ph type="pic" sz="quarter" idx="21" hasCustomPrompt="1"/>
          </p:nvPr>
        </p:nvSpPr>
        <p:spPr>
          <a:xfrm>
            <a:off x="13809076" y="1780167"/>
            <a:ext cx="2772227" cy="2772467"/>
          </a:xfrm>
          <a:prstGeom prst="ellipse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16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>
            <a:off x="13252257" y="4784730"/>
            <a:ext cx="3885863" cy="67380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28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17" name="円/楕円 16"/>
          <p:cNvSpPr/>
          <p:nvPr userDrawn="1"/>
        </p:nvSpPr>
        <p:spPr>
          <a:xfrm>
            <a:off x="1498356" y="5711370"/>
            <a:ext cx="3063774" cy="3064040"/>
          </a:xfrm>
          <a:prstGeom prst="ellipse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12700">
            <a:solidFill>
              <a:schemeClr val="accent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8" name="図プレースホルダー 9"/>
          <p:cNvSpPr>
            <a:spLocks noGrp="1"/>
          </p:cNvSpPr>
          <p:nvPr>
            <p:ph type="pic" sz="quarter" idx="23" hasCustomPrompt="1"/>
          </p:nvPr>
        </p:nvSpPr>
        <p:spPr>
          <a:xfrm>
            <a:off x="1644130" y="5857157"/>
            <a:ext cx="2772227" cy="2772467"/>
          </a:xfrm>
          <a:prstGeom prst="ellipse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19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1087311" y="8835181"/>
            <a:ext cx="3885863" cy="67380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28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20" name="円/楕円 19"/>
          <p:cNvSpPr/>
          <p:nvPr userDrawn="1"/>
        </p:nvSpPr>
        <p:spPr>
          <a:xfrm>
            <a:off x="5548806" y="5711369"/>
            <a:ext cx="3063774" cy="3064040"/>
          </a:xfrm>
          <a:prstGeom prst="ellipse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12700">
            <a:solidFill>
              <a:schemeClr val="accent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1" name="図プレースホルダー 9"/>
          <p:cNvSpPr>
            <a:spLocks noGrp="1"/>
          </p:cNvSpPr>
          <p:nvPr>
            <p:ph type="pic" sz="quarter" idx="25" hasCustomPrompt="1"/>
          </p:nvPr>
        </p:nvSpPr>
        <p:spPr>
          <a:xfrm>
            <a:off x="5694580" y="5857156"/>
            <a:ext cx="2772227" cy="2772467"/>
          </a:xfrm>
          <a:prstGeom prst="ellipse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22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5137761" y="8835180"/>
            <a:ext cx="3885863" cy="67380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28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23" name="円/楕円 22"/>
          <p:cNvSpPr/>
          <p:nvPr userDrawn="1"/>
        </p:nvSpPr>
        <p:spPr>
          <a:xfrm>
            <a:off x="9612852" y="5711370"/>
            <a:ext cx="3063774" cy="3064040"/>
          </a:xfrm>
          <a:prstGeom prst="ellipse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12700">
            <a:solidFill>
              <a:schemeClr val="accent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4" name="図プレースホルダー 9"/>
          <p:cNvSpPr>
            <a:spLocks noGrp="1"/>
          </p:cNvSpPr>
          <p:nvPr>
            <p:ph type="pic" sz="quarter" idx="27" hasCustomPrompt="1"/>
          </p:nvPr>
        </p:nvSpPr>
        <p:spPr>
          <a:xfrm>
            <a:off x="9758626" y="5857157"/>
            <a:ext cx="2772227" cy="2772467"/>
          </a:xfrm>
          <a:prstGeom prst="ellipse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25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9201807" y="8835181"/>
            <a:ext cx="3885863" cy="67380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28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26" name="円/楕円 25"/>
          <p:cNvSpPr/>
          <p:nvPr userDrawn="1"/>
        </p:nvSpPr>
        <p:spPr>
          <a:xfrm>
            <a:off x="13663302" y="5711369"/>
            <a:ext cx="3063774" cy="3064040"/>
          </a:xfrm>
          <a:prstGeom prst="ellipse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12700">
            <a:solidFill>
              <a:schemeClr val="accent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7" name="図プレースホルダー 9"/>
          <p:cNvSpPr>
            <a:spLocks noGrp="1"/>
          </p:cNvSpPr>
          <p:nvPr>
            <p:ph type="pic" sz="quarter" idx="29" hasCustomPrompt="1"/>
          </p:nvPr>
        </p:nvSpPr>
        <p:spPr>
          <a:xfrm>
            <a:off x="13809076" y="5857156"/>
            <a:ext cx="2772227" cy="2772467"/>
          </a:xfrm>
          <a:prstGeom prst="ellipse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28" name="テキスト プレースホルダー 6"/>
          <p:cNvSpPr>
            <a:spLocks noGrp="1"/>
          </p:cNvSpPr>
          <p:nvPr>
            <p:ph type="body" sz="quarter" idx="30" hasCustomPrompt="1"/>
          </p:nvPr>
        </p:nvSpPr>
        <p:spPr>
          <a:xfrm>
            <a:off x="13252257" y="8835180"/>
            <a:ext cx="3885863" cy="67380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28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91512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49" presetClass="entr" presetSubtype="0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250"/>
                            </p:stCondLst>
                            <p:childTnLst>
                              <p:par>
                                <p:cTn id="37" presetID="49" presetClass="entr" presetSubtype="0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000"/>
                            </p:stCondLst>
                            <p:childTnLst>
                              <p:par>
                                <p:cTn id="53" presetID="49" presetClass="entr" presetSubtype="0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750"/>
                            </p:stCondLst>
                            <p:childTnLst>
                              <p:par>
                                <p:cTn id="69" presetID="49" presetClass="entr" presetSubtype="0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3500"/>
                            </p:stCondLst>
                            <p:childTnLst>
                              <p:par>
                                <p:cTn id="85" presetID="49" presetClass="entr" presetSubtype="0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4250"/>
                            </p:stCondLst>
                            <p:childTnLst>
                              <p:par>
                                <p:cTn id="101" presetID="49" presetClass="entr" presetSubtype="0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5000"/>
                            </p:stCondLst>
                            <p:childTnLst>
                              <p:par>
                                <p:cTn id="117" presetID="49" presetClass="entr" presetSubtype="0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9" grpId="0"/>
      <p:bldP spid="1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animBg="1"/>
      <p:bldP spid="12" grpId="0"/>
      <p:bldP spid="1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animBg="1"/>
      <p:bldP spid="15" grpId="0"/>
      <p:bldP spid="1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animBg="1"/>
      <p:bldP spid="18" grpId="0"/>
      <p:bldP spid="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animBg="1"/>
      <p:bldP spid="21" grpId="0"/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animBg="1"/>
      <p:bldP spid="24" grpId="0"/>
      <p:bldP spid="2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animBg="1"/>
      <p:bldP spid="27" grpId="0"/>
      <p:bldP spid="2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x4 Imag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円/楕円 19"/>
          <p:cNvSpPr/>
          <p:nvPr userDrawn="1"/>
        </p:nvSpPr>
        <p:spPr>
          <a:xfrm>
            <a:off x="1024052" y="1849270"/>
            <a:ext cx="3365500" cy="2608430"/>
          </a:xfrm>
          <a:custGeom>
            <a:avLst/>
            <a:gdLst/>
            <a:ahLst/>
            <a:cxnLst/>
            <a:rect l="l" t="t" r="r" b="b"/>
            <a:pathLst>
              <a:path w="3365500" h="2608430">
                <a:moveTo>
                  <a:pt x="1682750" y="0"/>
                </a:moveTo>
                <a:cubicBezTo>
                  <a:pt x="2612107" y="0"/>
                  <a:pt x="3365500" y="753393"/>
                  <a:pt x="3365500" y="1682750"/>
                </a:cubicBezTo>
                <a:cubicBezTo>
                  <a:pt x="3365500" y="2024906"/>
                  <a:pt x="3263382" y="2343211"/>
                  <a:pt x="3087324" y="2608430"/>
                </a:cubicBezTo>
                <a:lnTo>
                  <a:pt x="278177" y="2608430"/>
                </a:lnTo>
                <a:cubicBezTo>
                  <a:pt x="102119" y="2343211"/>
                  <a:pt x="0" y="2024906"/>
                  <a:pt x="0" y="1682750"/>
                </a:cubicBezTo>
                <a:cubicBezTo>
                  <a:pt x="0" y="753393"/>
                  <a:pt x="753393" y="0"/>
                  <a:pt x="1682750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3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658927" y="4513430"/>
            <a:ext cx="4095751" cy="720080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4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9" name="図プレースホルダー 18"/>
          <p:cNvSpPr>
            <a:spLocks noGrp="1"/>
          </p:cNvSpPr>
          <p:nvPr>
            <p:ph type="pic" sz="quarter" idx="17" hasCustomPrompt="1"/>
          </p:nvPr>
        </p:nvSpPr>
        <p:spPr>
          <a:xfrm>
            <a:off x="1214552" y="2030245"/>
            <a:ext cx="2984500" cy="2425700"/>
          </a:xfrm>
          <a:custGeom>
            <a:avLst/>
            <a:gdLst/>
            <a:ahLst/>
            <a:cxnLst/>
            <a:rect l="l" t="t" r="r" b="b"/>
            <a:pathLst>
              <a:path w="2984500" h="2425700">
                <a:moveTo>
                  <a:pt x="1492250" y="0"/>
                </a:moveTo>
                <a:cubicBezTo>
                  <a:pt x="2316397" y="0"/>
                  <a:pt x="2984500" y="668103"/>
                  <a:pt x="2984500" y="1492250"/>
                </a:cubicBezTo>
                <a:cubicBezTo>
                  <a:pt x="2984500" y="1845748"/>
                  <a:pt x="2861585" y="2170537"/>
                  <a:pt x="2655528" y="2425700"/>
                </a:cubicBezTo>
                <a:lnTo>
                  <a:pt x="328973" y="2425700"/>
                </a:lnTo>
                <a:cubicBezTo>
                  <a:pt x="122916" y="2170537"/>
                  <a:pt x="0" y="1845748"/>
                  <a:pt x="0" y="1492250"/>
                </a:cubicBezTo>
                <a:cubicBezTo>
                  <a:pt x="0" y="668103"/>
                  <a:pt x="668103" y="0"/>
                  <a:pt x="1492250" y="0"/>
                </a:cubicBezTo>
                <a:close/>
              </a:path>
            </a:pathLst>
          </a:custGeom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cxnSp>
        <p:nvCxnSpPr>
          <p:cNvPr id="23" name="直線コネクタ 22"/>
          <p:cNvCxnSpPr/>
          <p:nvPr userDrawn="1"/>
        </p:nvCxnSpPr>
        <p:spPr>
          <a:xfrm>
            <a:off x="906314" y="4461671"/>
            <a:ext cx="3600000" cy="0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円/楕円 19"/>
          <p:cNvSpPr/>
          <p:nvPr userDrawn="1"/>
        </p:nvSpPr>
        <p:spPr>
          <a:xfrm>
            <a:off x="5285379" y="1849270"/>
            <a:ext cx="3365500" cy="2608430"/>
          </a:xfrm>
          <a:custGeom>
            <a:avLst/>
            <a:gdLst/>
            <a:ahLst/>
            <a:cxnLst/>
            <a:rect l="l" t="t" r="r" b="b"/>
            <a:pathLst>
              <a:path w="3365500" h="2608430">
                <a:moveTo>
                  <a:pt x="1682750" y="0"/>
                </a:moveTo>
                <a:cubicBezTo>
                  <a:pt x="2612107" y="0"/>
                  <a:pt x="3365500" y="753393"/>
                  <a:pt x="3365500" y="1682750"/>
                </a:cubicBezTo>
                <a:cubicBezTo>
                  <a:pt x="3365500" y="2024906"/>
                  <a:pt x="3263382" y="2343211"/>
                  <a:pt x="3087324" y="2608430"/>
                </a:cubicBezTo>
                <a:lnTo>
                  <a:pt x="278177" y="2608430"/>
                </a:lnTo>
                <a:cubicBezTo>
                  <a:pt x="102119" y="2343211"/>
                  <a:pt x="0" y="2024906"/>
                  <a:pt x="0" y="1682750"/>
                </a:cubicBezTo>
                <a:cubicBezTo>
                  <a:pt x="0" y="753393"/>
                  <a:pt x="753393" y="0"/>
                  <a:pt x="1682750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3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4920254" y="4513430"/>
            <a:ext cx="4095751" cy="720080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4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9" name="図プレースホルダー 18"/>
          <p:cNvSpPr>
            <a:spLocks noGrp="1"/>
          </p:cNvSpPr>
          <p:nvPr>
            <p:ph type="pic" sz="quarter" idx="19" hasCustomPrompt="1"/>
          </p:nvPr>
        </p:nvSpPr>
        <p:spPr>
          <a:xfrm>
            <a:off x="5475879" y="2030245"/>
            <a:ext cx="2984500" cy="2425700"/>
          </a:xfrm>
          <a:custGeom>
            <a:avLst/>
            <a:gdLst/>
            <a:ahLst/>
            <a:cxnLst/>
            <a:rect l="l" t="t" r="r" b="b"/>
            <a:pathLst>
              <a:path w="2984500" h="2425700">
                <a:moveTo>
                  <a:pt x="1492250" y="0"/>
                </a:moveTo>
                <a:cubicBezTo>
                  <a:pt x="2316397" y="0"/>
                  <a:pt x="2984500" y="668103"/>
                  <a:pt x="2984500" y="1492250"/>
                </a:cubicBezTo>
                <a:cubicBezTo>
                  <a:pt x="2984500" y="1845748"/>
                  <a:pt x="2861585" y="2170537"/>
                  <a:pt x="2655528" y="2425700"/>
                </a:cubicBezTo>
                <a:lnTo>
                  <a:pt x="328973" y="2425700"/>
                </a:lnTo>
                <a:cubicBezTo>
                  <a:pt x="122916" y="2170537"/>
                  <a:pt x="0" y="1845748"/>
                  <a:pt x="0" y="1492250"/>
                </a:cubicBezTo>
                <a:cubicBezTo>
                  <a:pt x="0" y="668103"/>
                  <a:pt x="668103" y="0"/>
                  <a:pt x="1492250" y="0"/>
                </a:cubicBezTo>
                <a:close/>
              </a:path>
            </a:pathLst>
          </a:custGeom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cxnSp>
        <p:nvCxnSpPr>
          <p:cNvPr id="30" name="直線コネクタ 29"/>
          <p:cNvCxnSpPr/>
          <p:nvPr userDrawn="1"/>
        </p:nvCxnSpPr>
        <p:spPr>
          <a:xfrm>
            <a:off x="5167641" y="4461671"/>
            <a:ext cx="3600000" cy="0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円/楕円 19"/>
          <p:cNvSpPr/>
          <p:nvPr userDrawn="1"/>
        </p:nvSpPr>
        <p:spPr>
          <a:xfrm>
            <a:off x="9567188" y="1851025"/>
            <a:ext cx="3365500" cy="2608430"/>
          </a:xfrm>
          <a:custGeom>
            <a:avLst/>
            <a:gdLst/>
            <a:ahLst/>
            <a:cxnLst/>
            <a:rect l="l" t="t" r="r" b="b"/>
            <a:pathLst>
              <a:path w="3365500" h="2608430">
                <a:moveTo>
                  <a:pt x="1682750" y="0"/>
                </a:moveTo>
                <a:cubicBezTo>
                  <a:pt x="2612107" y="0"/>
                  <a:pt x="3365500" y="753393"/>
                  <a:pt x="3365500" y="1682750"/>
                </a:cubicBezTo>
                <a:cubicBezTo>
                  <a:pt x="3365500" y="2024906"/>
                  <a:pt x="3263382" y="2343211"/>
                  <a:pt x="3087324" y="2608430"/>
                </a:cubicBezTo>
                <a:lnTo>
                  <a:pt x="278177" y="2608430"/>
                </a:lnTo>
                <a:cubicBezTo>
                  <a:pt x="102119" y="2343211"/>
                  <a:pt x="0" y="2024906"/>
                  <a:pt x="0" y="1682750"/>
                </a:cubicBezTo>
                <a:cubicBezTo>
                  <a:pt x="0" y="753393"/>
                  <a:pt x="753393" y="0"/>
                  <a:pt x="1682750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3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9202063" y="4515185"/>
            <a:ext cx="4095751" cy="720080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4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3" name="図プレースホルダー 18"/>
          <p:cNvSpPr>
            <a:spLocks noGrp="1"/>
          </p:cNvSpPr>
          <p:nvPr>
            <p:ph type="pic" sz="quarter" idx="21" hasCustomPrompt="1"/>
          </p:nvPr>
        </p:nvSpPr>
        <p:spPr>
          <a:xfrm>
            <a:off x="9757688" y="2032000"/>
            <a:ext cx="2984500" cy="2425700"/>
          </a:xfrm>
          <a:custGeom>
            <a:avLst/>
            <a:gdLst/>
            <a:ahLst/>
            <a:cxnLst/>
            <a:rect l="l" t="t" r="r" b="b"/>
            <a:pathLst>
              <a:path w="2984500" h="2425700">
                <a:moveTo>
                  <a:pt x="1492250" y="0"/>
                </a:moveTo>
                <a:cubicBezTo>
                  <a:pt x="2316397" y="0"/>
                  <a:pt x="2984500" y="668103"/>
                  <a:pt x="2984500" y="1492250"/>
                </a:cubicBezTo>
                <a:cubicBezTo>
                  <a:pt x="2984500" y="1845748"/>
                  <a:pt x="2861585" y="2170537"/>
                  <a:pt x="2655528" y="2425700"/>
                </a:cubicBezTo>
                <a:lnTo>
                  <a:pt x="328973" y="2425700"/>
                </a:lnTo>
                <a:cubicBezTo>
                  <a:pt x="122916" y="2170537"/>
                  <a:pt x="0" y="1845748"/>
                  <a:pt x="0" y="1492250"/>
                </a:cubicBezTo>
                <a:cubicBezTo>
                  <a:pt x="0" y="668103"/>
                  <a:pt x="668103" y="0"/>
                  <a:pt x="1492250" y="0"/>
                </a:cubicBezTo>
                <a:close/>
              </a:path>
            </a:pathLst>
          </a:custGeom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cxnSp>
        <p:nvCxnSpPr>
          <p:cNvPr id="34" name="直線コネクタ 33"/>
          <p:cNvCxnSpPr/>
          <p:nvPr userDrawn="1"/>
        </p:nvCxnSpPr>
        <p:spPr>
          <a:xfrm>
            <a:off x="9449450" y="4463426"/>
            <a:ext cx="3600000" cy="0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円/楕円 19"/>
          <p:cNvSpPr/>
          <p:nvPr userDrawn="1"/>
        </p:nvSpPr>
        <p:spPr>
          <a:xfrm>
            <a:off x="13828515" y="1851025"/>
            <a:ext cx="3365500" cy="2608430"/>
          </a:xfrm>
          <a:custGeom>
            <a:avLst/>
            <a:gdLst/>
            <a:ahLst/>
            <a:cxnLst/>
            <a:rect l="l" t="t" r="r" b="b"/>
            <a:pathLst>
              <a:path w="3365500" h="2608430">
                <a:moveTo>
                  <a:pt x="1682750" y="0"/>
                </a:moveTo>
                <a:cubicBezTo>
                  <a:pt x="2612107" y="0"/>
                  <a:pt x="3365500" y="753393"/>
                  <a:pt x="3365500" y="1682750"/>
                </a:cubicBezTo>
                <a:cubicBezTo>
                  <a:pt x="3365500" y="2024906"/>
                  <a:pt x="3263382" y="2343211"/>
                  <a:pt x="3087324" y="2608430"/>
                </a:cubicBezTo>
                <a:lnTo>
                  <a:pt x="278177" y="2608430"/>
                </a:lnTo>
                <a:cubicBezTo>
                  <a:pt x="102119" y="2343211"/>
                  <a:pt x="0" y="2024906"/>
                  <a:pt x="0" y="1682750"/>
                </a:cubicBezTo>
                <a:cubicBezTo>
                  <a:pt x="0" y="753393"/>
                  <a:pt x="753393" y="0"/>
                  <a:pt x="1682750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3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13463390" y="4515185"/>
            <a:ext cx="4095751" cy="720080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4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7" name="図プレースホルダー 18"/>
          <p:cNvSpPr>
            <a:spLocks noGrp="1"/>
          </p:cNvSpPr>
          <p:nvPr>
            <p:ph type="pic" sz="quarter" idx="23" hasCustomPrompt="1"/>
          </p:nvPr>
        </p:nvSpPr>
        <p:spPr>
          <a:xfrm>
            <a:off x="14019015" y="2032000"/>
            <a:ext cx="2984500" cy="2425700"/>
          </a:xfrm>
          <a:custGeom>
            <a:avLst/>
            <a:gdLst/>
            <a:ahLst/>
            <a:cxnLst/>
            <a:rect l="l" t="t" r="r" b="b"/>
            <a:pathLst>
              <a:path w="2984500" h="2425700">
                <a:moveTo>
                  <a:pt x="1492250" y="0"/>
                </a:moveTo>
                <a:cubicBezTo>
                  <a:pt x="2316397" y="0"/>
                  <a:pt x="2984500" y="668103"/>
                  <a:pt x="2984500" y="1492250"/>
                </a:cubicBezTo>
                <a:cubicBezTo>
                  <a:pt x="2984500" y="1845748"/>
                  <a:pt x="2861585" y="2170537"/>
                  <a:pt x="2655528" y="2425700"/>
                </a:cubicBezTo>
                <a:lnTo>
                  <a:pt x="328973" y="2425700"/>
                </a:lnTo>
                <a:cubicBezTo>
                  <a:pt x="122916" y="2170537"/>
                  <a:pt x="0" y="1845748"/>
                  <a:pt x="0" y="1492250"/>
                </a:cubicBezTo>
                <a:cubicBezTo>
                  <a:pt x="0" y="668103"/>
                  <a:pt x="668103" y="0"/>
                  <a:pt x="1492250" y="0"/>
                </a:cubicBezTo>
                <a:close/>
              </a:path>
            </a:pathLst>
          </a:custGeom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cxnSp>
        <p:nvCxnSpPr>
          <p:cNvPr id="38" name="直線コネクタ 37"/>
          <p:cNvCxnSpPr/>
          <p:nvPr userDrawn="1"/>
        </p:nvCxnSpPr>
        <p:spPr>
          <a:xfrm>
            <a:off x="13710777" y="4463426"/>
            <a:ext cx="3600000" cy="0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円/楕円 19"/>
          <p:cNvSpPr/>
          <p:nvPr userDrawn="1"/>
        </p:nvSpPr>
        <p:spPr>
          <a:xfrm>
            <a:off x="1047391" y="5627935"/>
            <a:ext cx="3365500" cy="2608430"/>
          </a:xfrm>
          <a:custGeom>
            <a:avLst/>
            <a:gdLst/>
            <a:ahLst/>
            <a:cxnLst/>
            <a:rect l="l" t="t" r="r" b="b"/>
            <a:pathLst>
              <a:path w="3365500" h="2608430">
                <a:moveTo>
                  <a:pt x="1682750" y="0"/>
                </a:moveTo>
                <a:cubicBezTo>
                  <a:pt x="2612107" y="0"/>
                  <a:pt x="3365500" y="753393"/>
                  <a:pt x="3365500" y="1682750"/>
                </a:cubicBezTo>
                <a:cubicBezTo>
                  <a:pt x="3365500" y="2024906"/>
                  <a:pt x="3263382" y="2343211"/>
                  <a:pt x="3087324" y="2608430"/>
                </a:cubicBezTo>
                <a:lnTo>
                  <a:pt x="278177" y="2608430"/>
                </a:lnTo>
                <a:cubicBezTo>
                  <a:pt x="102119" y="2343211"/>
                  <a:pt x="0" y="2024906"/>
                  <a:pt x="0" y="1682750"/>
                </a:cubicBezTo>
                <a:cubicBezTo>
                  <a:pt x="0" y="753393"/>
                  <a:pt x="753393" y="0"/>
                  <a:pt x="1682750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3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682266" y="8292095"/>
            <a:ext cx="4095751" cy="720080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4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1" name="図プレースホルダー 18"/>
          <p:cNvSpPr>
            <a:spLocks noGrp="1"/>
          </p:cNvSpPr>
          <p:nvPr>
            <p:ph type="pic" sz="quarter" idx="25" hasCustomPrompt="1"/>
          </p:nvPr>
        </p:nvSpPr>
        <p:spPr>
          <a:xfrm>
            <a:off x="1237891" y="5808910"/>
            <a:ext cx="2984500" cy="2425700"/>
          </a:xfrm>
          <a:custGeom>
            <a:avLst/>
            <a:gdLst/>
            <a:ahLst/>
            <a:cxnLst/>
            <a:rect l="l" t="t" r="r" b="b"/>
            <a:pathLst>
              <a:path w="2984500" h="2425700">
                <a:moveTo>
                  <a:pt x="1492250" y="0"/>
                </a:moveTo>
                <a:cubicBezTo>
                  <a:pt x="2316397" y="0"/>
                  <a:pt x="2984500" y="668103"/>
                  <a:pt x="2984500" y="1492250"/>
                </a:cubicBezTo>
                <a:cubicBezTo>
                  <a:pt x="2984500" y="1845748"/>
                  <a:pt x="2861585" y="2170537"/>
                  <a:pt x="2655528" y="2425700"/>
                </a:cubicBezTo>
                <a:lnTo>
                  <a:pt x="328973" y="2425700"/>
                </a:lnTo>
                <a:cubicBezTo>
                  <a:pt x="122916" y="2170537"/>
                  <a:pt x="0" y="1845748"/>
                  <a:pt x="0" y="1492250"/>
                </a:cubicBezTo>
                <a:cubicBezTo>
                  <a:pt x="0" y="668103"/>
                  <a:pt x="668103" y="0"/>
                  <a:pt x="1492250" y="0"/>
                </a:cubicBezTo>
                <a:close/>
              </a:path>
            </a:pathLst>
          </a:custGeom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cxnSp>
        <p:nvCxnSpPr>
          <p:cNvPr id="42" name="直線コネクタ 41"/>
          <p:cNvCxnSpPr/>
          <p:nvPr userDrawn="1"/>
        </p:nvCxnSpPr>
        <p:spPr>
          <a:xfrm>
            <a:off x="929653" y="8240336"/>
            <a:ext cx="3600000" cy="0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円/楕円 19"/>
          <p:cNvSpPr/>
          <p:nvPr userDrawn="1"/>
        </p:nvSpPr>
        <p:spPr>
          <a:xfrm>
            <a:off x="5308718" y="5627935"/>
            <a:ext cx="3365500" cy="2608430"/>
          </a:xfrm>
          <a:custGeom>
            <a:avLst/>
            <a:gdLst/>
            <a:ahLst/>
            <a:cxnLst/>
            <a:rect l="l" t="t" r="r" b="b"/>
            <a:pathLst>
              <a:path w="3365500" h="2608430">
                <a:moveTo>
                  <a:pt x="1682750" y="0"/>
                </a:moveTo>
                <a:cubicBezTo>
                  <a:pt x="2612107" y="0"/>
                  <a:pt x="3365500" y="753393"/>
                  <a:pt x="3365500" y="1682750"/>
                </a:cubicBezTo>
                <a:cubicBezTo>
                  <a:pt x="3365500" y="2024906"/>
                  <a:pt x="3263382" y="2343211"/>
                  <a:pt x="3087324" y="2608430"/>
                </a:cubicBezTo>
                <a:lnTo>
                  <a:pt x="278177" y="2608430"/>
                </a:lnTo>
                <a:cubicBezTo>
                  <a:pt x="102119" y="2343211"/>
                  <a:pt x="0" y="2024906"/>
                  <a:pt x="0" y="1682750"/>
                </a:cubicBezTo>
                <a:cubicBezTo>
                  <a:pt x="0" y="753393"/>
                  <a:pt x="753393" y="0"/>
                  <a:pt x="1682750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3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4943593" y="8292095"/>
            <a:ext cx="4095751" cy="720080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4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5" name="図プレースホルダー 18"/>
          <p:cNvSpPr>
            <a:spLocks noGrp="1"/>
          </p:cNvSpPr>
          <p:nvPr>
            <p:ph type="pic" sz="quarter" idx="27" hasCustomPrompt="1"/>
          </p:nvPr>
        </p:nvSpPr>
        <p:spPr>
          <a:xfrm>
            <a:off x="5499218" y="5808910"/>
            <a:ext cx="2984500" cy="2425700"/>
          </a:xfrm>
          <a:custGeom>
            <a:avLst/>
            <a:gdLst/>
            <a:ahLst/>
            <a:cxnLst/>
            <a:rect l="l" t="t" r="r" b="b"/>
            <a:pathLst>
              <a:path w="2984500" h="2425700">
                <a:moveTo>
                  <a:pt x="1492250" y="0"/>
                </a:moveTo>
                <a:cubicBezTo>
                  <a:pt x="2316397" y="0"/>
                  <a:pt x="2984500" y="668103"/>
                  <a:pt x="2984500" y="1492250"/>
                </a:cubicBezTo>
                <a:cubicBezTo>
                  <a:pt x="2984500" y="1845748"/>
                  <a:pt x="2861585" y="2170537"/>
                  <a:pt x="2655528" y="2425700"/>
                </a:cubicBezTo>
                <a:lnTo>
                  <a:pt x="328973" y="2425700"/>
                </a:lnTo>
                <a:cubicBezTo>
                  <a:pt x="122916" y="2170537"/>
                  <a:pt x="0" y="1845748"/>
                  <a:pt x="0" y="1492250"/>
                </a:cubicBezTo>
                <a:cubicBezTo>
                  <a:pt x="0" y="668103"/>
                  <a:pt x="668103" y="0"/>
                  <a:pt x="1492250" y="0"/>
                </a:cubicBezTo>
                <a:close/>
              </a:path>
            </a:pathLst>
          </a:custGeom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cxnSp>
        <p:nvCxnSpPr>
          <p:cNvPr id="46" name="直線コネクタ 45"/>
          <p:cNvCxnSpPr/>
          <p:nvPr userDrawn="1"/>
        </p:nvCxnSpPr>
        <p:spPr>
          <a:xfrm>
            <a:off x="5190980" y="8240336"/>
            <a:ext cx="3600000" cy="0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円/楕円 19"/>
          <p:cNvSpPr/>
          <p:nvPr userDrawn="1"/>
        </p:nvSpPr>
        <p:spPr>
          <a:xfrm>
            <a:off x="9590527" y="5629690"/>
            <a:ext cx="3365500" cy="2608430"/>
          </a:xfrm>
          <a:custGeom>
            <a:avLst/>
            <a:gdLst/>
            <a:ahLst/>
            <a:cxnLst/>
            <a:rect l="l" t="t" r="r" b="b"/>
            <a:pathLst>
              <a:path w="3365500" h="2608430">
                <a:moveTo>
                  <a:pt x="1682750" y="0"/>
                </a:moveTo>
                <a:cubicBezTo>
                  <a:pt x="2612107" y="0"/>
                  <a:pt x="3365500" y="753393"/>
                  <a:pt x="3365500" y="1682750"/>
                </a:cubicBezTo>
                <a:cubicBezTo>
                  <a:pt x="3365500" y="2024906"/>
                  <a:pt x="3263382" y="2343211"/>
                  <a:pt x="3087324" y="2608430"/>
                </a:cubicBezTo>
                <a:lnTo>
                  <a:pt x="278177" y="2608430"/>
                </a:lnTo>
                <a:cubicBezTo>
                  <a:pt x="102119" y="2343211"/>
                  <a:pt x="0" y="2024906"/>
                  <a:pt x="0" y="1682750"/>
                </a:cubicBezTo>
                <a:cubicBezTo>
                  <a:pt x="0" y="753393"/>
                  <a:pt x="753393" y="0"/>
                  <a:pt x="1682750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3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9225402" y="8293850"/>
            <a:ext cx="4095751" cy="720080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4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9" name="図プレースホルダー 18"/>
          <p:cNvSpPr>
            <a:spLocks noGrp="1"/>
          </p:cNvSpPr>
          <p:nvPr>
            <p:ph type="pic" sz="quarter" idx="29" hasCustomPrompt="1"/>
          </p:nvPr>
        </p:nvSpPr>
        <p:spPr>
          <a:xfrm>
            <a:off x="9781027" y="5810665"/>
            <a:ext cx="2984500" cy="2425700"/>
          </a:xfrm>
          <a:custGeom>
            <a:avLst/>
            <a:gdLst/>
            <a:ahLst/>
            <a:cxnLst/>
            <a:rect l="l" t="t" r="r" b="b"/>
            <a:pathLst>
              <a:path w="2984500" h="2425700">
                <a:moveTo>
                  <a:pt x="1492250" y="0"/>
                </a:moveTo>
                <a:cubicBezTo>
                  <a:pt x="2316397" y="0"/>
                  <a:pt x="2984500" y="668103"/>
                  <a:pt x="2984500" y="1492250"/>
                </a:cubicBezTo>
                <a:cubicBezTo>
                  <a:pt x="2984500" y="1845748"/>
                  <a:pt x="2861585" y="2170537"/>
                  <a:pt x="2655528" y="2425700"/>
                </a:cubicBezTo>
                <a:lnTo>
                  <a:pt x="328973" y="2425700"/>
                </a:lnTo>
                <a:cubicBezTo>
                  <a:pt x="122916" y="2170537"/>
                  <a:pt x="0" y="1845748"/>
                  <a:pt x="0" y="1492250"/>
                </a:cubicBezTo>
                <a:cubicBezTo>
                  <a:pt x="0" y="668103"/>
                  <a:pt x="668103" y="0"/>
                  <a:pt x="1492250" y="0"/>
                </a:cubicBezTo>
                <a:close/>
              </a:path>
            </a:pathLst>
          </a:custGeom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cxnSp>
        <p:nvCxnSpPr>
          <p:cNvPr id="50" name="直線コネクタ 49"/>
          <p:cNvCxnSpPr/>
          <p:nvPr userDrawn="1"/>
        </p:nvCxnSpPr>
        <p:spPr>
          <a:xfrm>
            <a:off x="9472789" y="8242091"/>
            <a:ext cx="3600000" cy="0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円/楕円 19"/>
          <p:cNvSpPr/>
          <p:nvPr userDrawn="1"/>
        </p:nvSpPr>
        <p:spPr>
          <a:xfrm>
            <a:off x="13851854" y="5629690"/>
            <a:ext cx="3365500" cy="2608430"/>
          </a:xfrm>
          <a:custGeom>
            <a:avLst/>
            <a:gdLst/>
            <a:ahLst/>
            <a:cxnLst/>
            <a:rect l="l" t="t" r="r" b="b"/>
            <a:pathLst>
              <a:path w="3365500" h="2608430">
                <a:moveTo>
                  <a:pt x="1682750" y="0"/>
                </a:moveTo>
                <a:cubicBezTo>
                  <a:pt x="2612107" y="0"/>
                  <a:pt x="3365500" y="753393"/>
                  <a:pt x="3365500" y="1682750"/>
                </a:cubicBezTo>
                <a:cubicBezTo>
                  <a:pt x="3365500" y="2024906"/>
                  <a:pt x="3263382" y="2343211"/>
                  <a:pt x="3087324" y="2608430"/>
                </a:cubicBezTo>
                <a:lnTo>
                  <a:pt x="278177" y="2608430"/>
                </a:lnTo>
                <a:cubicBezTo>
                  <a:pt x="102119" y="2343211"/>
                  <a:pt x="0" y="2024906"/>
                  <a:pt x="0" y="1682750"/>
                </a:cubicBezTo>
                <a:cubicBezTo>
                  <a:pt x="0" y="753393"/>
                  <a:pt x="753393" y="0"/>
                  <a:pt x="1682750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3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テキスト プレースホルダー 11"/>
          <p:cNvSpPr>
            <a:spLocks noGrp="1"/>
          </p:cNvSpPr>
          <p:nvPr>
            <p:ph type="body" sz="quarter" idx="30" hasCustomPrompt="1"/>
          </p:nvPr>
        </p:nvSpPr>
        <p:spPr>
          <a:xfrm>
            <a:off x="13486729" y="8293850"/>
            <a:ext cx="4095751" cy="720080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4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3" name="図プレースホルダー 18"/>
          <p:cNvSpPr>
            <a:spLocks noGrp="1"/>
          </p:cNvSpPr>
          <p:nvPr>
            <p:ph type="pic" sz="quarter" idx="31" hasCustomPrompt="1"/>
          </p:nvPr>
        </p:nvSpPr>
        <p:spPr>
          <a:xfrm>
            <a:off x="14042354" y="5810665"/>
            <a:ext cx="2984500" cy="2425700"/>
          </a:xfrm>
          <a:custGeom>
            <a:avLst/>
            <a:gdLst/>
            <a:ahLst/>
            <a:cxnLst/>
            <a:rect l="l" t="t" r="r" b="b"/>
            <a:pathLst>
              <a:path w="2984500" h="2425700">
                <a:moveTo>
                  <a:pt x="1492250" y="0"/>
                </a:moveTo>
                <a:cubicBezTo>
                  <a:pt x="2316397" y="0"/>
                  <a:pt x="2984500" y="668103"/>
                  <a:pt x="2984500" y="1492250"/>
                </a:cubicBezTo>
                <a:cubicBezTo>
                  <a:pt x="2984500" y="1845748"/>
                  <a:pt x="2861585" y="2170537"/>
                  <a:pt x="2655528" y="2425700"/>
                </a:cubicBezTo>
                <a:lnTo>
                  <a:pt x="328973" y="2425700"/>
                </a:lnTo>
                <a:cubicBezTo>
                  <a:pt x="122916" y="2170537"/>
                  <a:pt x="0" y="1845748"/>
                  <a:pt x="0" y="1492250"/>
                </a:cubicBezTo>
                <a:cubicBezTo>
                  <a:pt x="0" y="668103"/>
                  <a:pt x="668103" y="0"/>
                  <a:pt x="1492250" y="0"/>
                </a:cubicBezTo>
                <a:close/>
              </a:path>
            </a:pathLst>
          </a:custGeom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cxnSp>
        <p:nvCxnSpPr>
          <p:cNvPr id="54" name="直線コネクタ 53"/>
          <p:cNvCxnSpPr/>
          <p:nvPr userDrawn="1"/>
        </p:nvCxnSpPr>
        <p:spPr>
          <a:xfrm>
            <a:off x="13734116" y="8242091"/>
            <a:ext cx="3600000" cy="0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4257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37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250"/>
                            </p:stCondLst>
                            <p:childTnLst>
                              <p:par>
                                <p:cTn id="31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6" presetClass="entr" presetSubtype="37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000"/>
                            </p:stCondLst>
                            <p:childTnLst>
                              <p:par>
                                <p:cTn id="44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6" presetClass="entr" presetSubtype="37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750"/>
                            </p:stCondLst>
                            <p:childTnLst>
                              <p:par>
                                <p:cTn id="57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6" presetClass="entr" presetSubtype="37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3500"/>
                            </p:stCondLst>
                            <p:childTnLst>
                              <p:par>
                                <p:cTn id="70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6" presetClass="entr" presetSubtype="37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4250"/>
                            </p:stCondLst>
                            <p:childTnLst>
                              <p:par>
                                <p:cTn id="83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6" presetClass="entr" presetSubtype="37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9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5000"/>
                            </p:stCondLst>
                            <p:childTnLst>
                              <p:par>
                                <p:cTn id="96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6" presetClass="entr" presetSubtype="37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1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/>
      <p:bldP spid="27" grpId="0" animBg="1"/>
      <p:bldP spid="2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/>
      <p:bldP spid="31" grpId="0" animBg="1"/>
      <p:bldP spid="3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/>
      <p:bldP spid="35" grpId="0" animBg="1"/>
      <p:bldP spid="3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/>
      <p:bldP spid="39" grpId="0" animBg="1"/>
      <p:bldP spid="4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/>
      <p:bldP spid="43" grpId="0" animBg="1"/>
      <p:bldP spid="4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5" grpId="0"/>
      <p:bldP spid="47" grpId="0" animBg="1"/>
      <p:bldP spid="4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9" grpId="0"/>
      <p:bldP spid="51" grpId="0" animBg="1"/>
      <p:bldP spid="5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3" grpId="0"/>
    </p:bld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円/楕円 4"/>
          <p:cNvSpPr/>
          <p:nvPr userDrawn="1"/>
        </p:nvSpPr>
        <p:spPr>
          <a:xfrm>
            <a:off x="723837" y="2490310"/>
            <a:ext cx="3771573" cy="3771900"/>
          </a:xfrm>
          <a:prstGeom prst="ellipse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12700">
            <a:solidFill>
              <a:schemeClr val="accent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図プレースホルダー 9"/>
          <p:cNvSpPr>
            <a:spLocks noGrp="1"/>
          </p:cNvSpPr>
          <p:nvPr>
            <p:ph type="pic" sz="quarter" idx="12" hasCustomPrompt="1"/>
          </p:nvPr>
        </p:nvSpPr>
        <p:spPr>
          <a:xfrm>
            <a:off x="892777" y="2659265"/>
            <a:ext cx="3433693" cy="3433990"/>
          </a:xfrm>
          <a:prstGeom prst="ellipse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7" name="円/楕円 6"/>
          <p:cNvSpPr/>
          <p:nvPr userDrawn="1"/>
        </p:nvSpPr>
        <p:spPr>
          <a:xfrm>
            <a:off x="5066860" y="2490310"/>
            <a:ext cx="3771573" cy="3771900"/>
          </a:xfrm>
          <a:prstGeom prst="ellipse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12700">
            <a:solidFill>
              <a:schemeClr val="accent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8" name="図プレースホルダー 9"/>
          <p:cNvSpPr>
            <a:spLocks noGrp="1"/>
          </p:cNvSpPr>
          <p:nvPr>
            <p:ph type="pic" sz="quarter" idx="13" hasCustomPrompt="1"/>
          </p:nvPr>
        </p:nvSpPr>
        <p:spPr>
          <a:xfrm>
            <a:off x="5235800" y="2659265"/>
            <a:ext cx="3433693" cy="3433990"/>
          </a:xfrm>
          <a:prstGeom prst="ellipse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9" name="円/楕円 8"/>
          <p:cNvSpPr/>
          <p:nvPr userDrawn="1"/>
        </p:nvSpPr>
        <p:spPr>
          <a:xfrm>
            <a:off x="9409883" y="2452210"/>
            <a:ext cx="3771573" cy="3771900"/>
          </a:xfrm>
          <a:prstGeom prst="ellipse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12700">
            <a:solidFill>
              <a:schemeClr val="accent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0" name="図プレースホルダー 9"/>
          <p:cNvSpPr>
            <a:spLocks noGrp="1"/>
          </p:cNvSpPr>
          <p:nvPr>
            <p:ph type="pic" sz="quarter" idx="14" hasCustomPrompt="1"/>
          </p:nvPr>
        </p:nvSpPr>
        <p:spPr>
          <a:xfrm>
            <a:off x="9578823" y="2621165"/>
            <a:ext cx="3433693" cy="3433990"/>
          </a:xfrm>
          <a:prstGeom prst="ellipse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11" name="円/楕円 10"/>
          <p:cNvSpPr/>
          <p:nvPr userDrawn="1"/>
        </p:nvSpPr>
        <p:spPr>
          <a:xfrm>
            <a:off x="13752906" y="2452210"/>
            <a:ext cx="3771573" cy="3771900"/>
          </a:xfrm>
          <a:prstGeom prst="ellipse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12700">
            <a:solidFill>
              <a:schemeClr val="accent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2" name="図プレースホルダー 9"/>
          <p:cNvSpPr>
            <a:spLocks noGrp="1"/>
          </p:cNvSpPr>
          <p:nvPr>
            <p:ph type="pic" sz="quarter" idx="15" hasCustomPrompt="1"/>
          </p:nvPr>
        </p:nvSpPr>
        <p:spPr>
          <a:xfrm>
            <a:off x="13921846" y="2621165"/>
            <a:ext cx="3433693" cy="3433990"/>
          </a:xfrm>
          <a:prstGeom prst="ellipse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13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685740" y="6483905"/>
            <a:ext cx="3885863" cy="69383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32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14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5028763" y="6483905"/>
            <a:ext cx="3885863" cy="69383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32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15" name="テキスト プレースホルダー 6"/>
          <p:cNvSpPr>
            <a:spLocks noGrp="1"/>
          </p:cNvSpPr>
          <p:nvPr>
            <p:ph type="body" sz="quarter" idx="18" hasCustomPrompt="1"/>
          </p:nvPr>
        </p:nvSpPr>
        <p:spPr>
          <a:xfrm>
            <a:off x="9447980" y="6483905"/>
            <a:ext cx="3885863" cy="69383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32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16" name="テキスト プレースホルダー 6"/>
          <p:cNvSpPr>
            <a:spLocks noGrp="1"/>
          </p:cNvSpPr>
          <p:nvPr>
            <p:ph type="body" sz="quarter" idx="19" hasCustomPrompt="1"/>
          </p:nvPr>
        </p:nvSpPr>
        <p:spPr>
          <a:xfrm>
            <a:off x="13791003" y="6483905"/>
            <a:ext cx="3885863" cy="69383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32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17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685740" y="7042720"/>
            <a:ext cx="3925243" cy="187268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5028763" y="7042720"/>
            <a:ext cx="3925243" cy="187268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9447980" y="7042720"/>
            <a:ext cx="3925243" cy="187268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13791003" y="7042720"/>
            <a:ext cx="3925243" cy="187268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8946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49" presetClass="entr" presetSubtype="0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9" presetClass="entr" presetSubtype="0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00"/>
                            </p:stCondLst>
                            <p:childTnLst>
                              <p:par>
                                <p:cTn id="40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500"/>
                            </p:stCondLst>
                            <p:childTnLst>
                              <p:par>
                                <p:cTn id="49" presetID="49" presetClass="entr" presetSubtype="0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49" presetClass="entr" presetSubtype="0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3500"/>
                            </p:stCondLst>
                            <p:childTnLst>
                              <p:par>
                                <p:cTn id="62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4000"/>
                            </p:stCondLst>
                            <p:childTnLst>
                              <p:par>
                                <p:cTn id="71" presetID="49" presetClass="entr" presetSubtype="0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49" presetClass="entr" presetSubtype="0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000"/>
                            </p:stCondLst>
                            <p:childTnLst>
                              <p:par>
                                <p:cTn id="8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8" grpId="0"/>
      <p:bldP spid="9" grpId="0" animBg="1"/>
      <p:bldP spid="10" grpId="0"/>
      <p:bldP spid="11" grpId="0" animBg="1"/>
      <p:bldP spid="12" grpId="0"/>
      <p:bldP spid="13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959042" y="6697585"/>
            <a:ext cx="4854903" cy="209132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60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6" name="直線コネクタ 5"/>
          <p:cNvCxnSpPr/>
          <p:nvPr userDrawn="1"/>
        </p:nvCxnSpPr>
        <p:spPr>
          <a:xfrm flipH="1">
            <a:off x="870142" y="5863580"/>
            <a:ext cx="5032704" cy="0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961319" y="6043600"/>
            <a:ext cx="4850349" cy="72008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6" name="円/楕円 15"/>
          <p:cNvSpPr/>
          <p:nvPr userDrawn="1"/>
        </p:nvSpPr>
        <p:spPr>
          <a:xfrm>
            <a:off x="1782598" y="2315840"/>
            <a:ext cx="3187700" cy="3187700"/>
          </a:xfrm>
          <a:prstGeom prst="ellips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1870884" y="3459640"/>
            <a:ext cx="3011127" cy="90010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8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6725007" y="6697585"/>
            <a:ext cx="4854903" cy="209132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60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19" name="直線コネクタ 18"/>
          <p:cNvCxnSpPr/>
          <p:nvPr userDrawn="1"/>
        </p:nvCxnSpPr>
        <p:spPr>
          <a:xfrm flipH="1">
            <a:off x="6636107" y="5863580"/>
            <a:ext cx="5032704" cy="0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6727284" y="6043600"/>
            <a:ext cx="4850349" cy="72008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1" name="円/楕円 20"/>
          <p:cNvSpPr/>
          <p:nvPr userDrawn="1"/>
        </p:nvSpPr>
        <p:spPr>
          <a:xfrm>
            <a:off x="7548563" y="2315840"/>
            <a:ext cx="3187700" cy="31877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7636849" y="3459640"/>
            <a:ext cx="3011127" cy="90010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8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3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12472466" y="6697585"/>
            <a:ext cx="4854903" cy="209132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60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24" name="直線コネクタ 23"/>
          <p:cNvCxnSpPr/>
          <p:nvPr userDrawn="1"/>
        </p:nvCxnSpPr>
        <p:spPr>
          <a:xfrm flipH="1">
            <a:off x="12383566" y="5863580"/>
            <a:ext cx="5032704" cy="0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12474743" y="6043600"/>
            <a:ext cx="4850349" cy="72008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6" name="円/楕円 25"/>
          <p:cNvSpPr/>
          <p:nvPr userDrawn="1"/>
        </p:nvSpPr>
        <p:spPr>
          <a:xfrm>
            <a:off x="13296022" y="2315840"/>
            <a:ext cx="3187700" cy="31877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13384308" y="3459640"/>
            <a:ext cx="3011127" cy="90010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8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8" name="涙形 27"/>
          <p:cNvSpPr/>
          <p:nvPr userDrawn="1"/>
        </p:nvSpPr>
        <p:spPr>
          <a:xfrm rot="5400000">
            <a:off x="1447350" y="2171533"/>
            <a:ext cx="848875" cy="848875"/>
          </a:xfrm>
          <a:prstGeom prst="teardrop">
            <a:avLst/>
          </a:prstGeom>
          <a:solidFill>
            <a:schemeClr val="accent1">
              <a:lumMod val="20000"/>
              <a:lumOff val="80000"/>
            </a:schemeClr>
          </a:solidFill>
          <a:ln w="76200" cmpd="sng">
            <a:solidFill>
              <a:schemeClr val="accent1">
                <a:lumMod val="40000"/>
                <a:lumOff val="60000"/>
              </a:schemeClr>
            </a:solidFill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テキスト ボックス 28"/>
          <p:cNvSpPr txBox="1"/>
          <p:nvPr userDrawn="1"/>
        </p:nvSpPr>
        <p:spPr>
          <a:xfrm>
            <a:off x="1665641" y="2315840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chemeClr val="accent1"/>
                </a:solidFill>
              </a:rPr>
              <a:t>1</a:t>
            </a:r>
            <a:endParaRPr kumimoji="1" lang="ja-JP" altLang="en-US" dirty="0">
              <a:solidFill>
                <a:schemeClr val="accent1"/>
              </a:solidFill>
            </a:endParaRPr>
          </a:p>
        </p:txBody>
      </p:sp>
      <p:sp>
        <p:nvSpPr>
          <p:cNvPr id="30" name="涙形 29"/>
          <p:cNvSpPr/>
          <p:nvPr userDrawn="1"/>
        </p:nvSpPr>
        <p:spPr>
          <a:xfrm rot="5400000">
            <a:off x="7214211" y="2171532"/>
            <a:ext cx="848875" cy="848875"/>
          </a:xfrm>
          <a:prstGeom prst="teardrop">
            <a:avLst/>
          </a:prstGeom>
          <a:solidFill>
            <a:schemeClr val="accent1">
              <a:lumMod val="20000"/>
              <a:lumOff val="80000"/>
            </a:schemeClr>
          </a:solidFill>
          <a:ln w="76200" cmpd="sng">
            <a:solidFill>
              <a:schemeClr val="accent1">
                <a:lumMod val="40000"/>
                <a:lumOff val="60000"/>
              </a:schemeClr>
            </a:solidFill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テキスト ボックス 30"/>
          <p:cNvSpPr txBox="1"/>
          <p:nvPr userDrawn="1"/>
        </p:nvSpPr>
        <p:spPr>
          <a:xfrm>
            <a:off x="7432502" y="2315839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chemeClr val="accent1"/>
                </a:solidFill>
              </a:rPr>
              <a:t>2</a:t>
            </a:r>
            <a:endParaRPr kumimoji="1" lang="ja-JP" altLang="en-US" dirty="0">
              <a:solidFill>
                <a:schemeClr val="accent1"/>
              </a:solidFill>
            </a:endParaRPr>
          </a:p>
        </p:txBody>
      </p:sp>
      <p:sp>
        <p:nvSpPr>
          <p:cNvPr id="32" name="涙形 31"/>
          <p:cNvSpPr/>
          <p:nvPr userDrawn="1"/>
        </p:nvSpPr>
        <p:spPr>
          <a:xfrm rot="5400000">
            <a:off x="13006902" y="2198824"/>
            <a:ext cx="848875" cy="848875"/>
          </a:xfrm>
          <a:prstGeom prst="teardrop">
            <a:avLst/>
          </a:prstGeom>
          <a:solidFill>
            <a:schemeClr val="accent1">
              <a:lumMod val="20000"/>
              <a:lumOff val="80000"/>
            </a:schemeClr>
          </a:solidFill>
          <a:ln w="76200" cmpd="sng">
            <a:solidFill>
              <a:schemeClr val="accent1">
                <a:lumMod val="40000"/>
                <a:lumOff val="60000"/>
              </a:schemeClr>
            </a:solidFill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テキスト ボックス 32"/>
          <p:cNvSpPr txBox="1"/>
          <p:nvPr userDrawn="1"/>
        </p:nvSpPr>
        <p:spPr>
          <a:xfrm>
            <a:off x="13225193" y="2343131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chemeClr val="accent1"/>
                </a:solidFill>
              </a:rPr>
              <a:t>3</a:t>
            </a:r>
            <a:endParaRPr kumimoji="1" lang="ja-JP" alt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0961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9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9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" presetClass="entr" presetSubtype="9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9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250"/>
                            </p:stCondLst>
                            <p:childTnLst>
                              <p:par>
                                <p:cTn id="48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750"/>
                            </p:stCondLst>
                            <p:childTnLst>
                              <p:par>
                                <p:cTn id="52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25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" presetClass="entr" presetSubtype="9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9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4000"/>
                            </p:stCondLst>
                            <p:childTnLst>
                              <p:par>
                                <p:cTn id="76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4500"/>
                            </p:stCondLst>
                            <p:childTnLst>
                              <p:par>
                                <p:cTn id="80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animBg="1"/>
      <p:bldP spid="1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animBg="1"/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animBg="1"/>
      <p:bldP spid="2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animBg="1"/>
      <p:bldP spid="29" grpId="0"/>
      <p:bldP spid="30" grpId="0" animBg="1"/>
      <p:bldP spid="31" grpId="0"/>
      <p:bldP spid="32" grpId="0" animBg="1"/>
      <p:bldP spid="33" grpId="0"/>
    </p:bld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oint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六角形 6"/>
          <p:cNvSpPr/>
          <p:nvPr userDrawn="1"/>
        </p:nvSpPr>
        <p:spPr>
          <a:xfrm rot="5400000">
            <a:off x="7899295" y="2331670"/>
            <a:ext cx="3603388" cy="3106369"/>
          </a:xfrm>
          <a:prstGeom prst="hexagon">
            <a:avLst>
              <a:gd name="adj" fmla="val 29917"/>
              <a:gd name="vf" fmla="val 115470"/>
            </a:avLst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8195426" y="3208286"/>
            <a:ext cx="3011127" cy="1368824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8" name="六角形 7"/>
          <p:cNvSpPr/>
          <p:nvPr userDrawn="1"/>
        </p:nvSpPr>
        <p:spPr>
          <a:xfrm rot="5400000">
            <a:off x="9092208" y="5749061"/>
            <a:ext cx="3603388" cy="3106369"/>
          </a:xfrm>
          <a:prstGeom prst="hexagon">
            <a:avLst>
              <a:gd name="adj" fmla="val 29917"/>
              <a:gd name="vf" fmla="val 115470"/>
            </a:avLst>
          </a:prstGeom>
          <a:solidFill>
            <a:schemeClr val="accent1">
              <a:lumMod val="75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9388339" y="6625677"/>
            <a:ext cx="3011127" cy="1368824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" name="六角形 9"/>
          <p:cNvSpPr/>
          <p:nvPr userDrawn="1"/>
        </p:nvSpPr>
        <p:spPr>
          <a:xfrm rot="5400000">
            <a:off x="5492833" y="5028981"/>
            <a:ext cx="3603388" cy="3106369"/>
          </a:xfrm>
          <a:prstGeom prst="hexagon">
            <a:avLst>
              <a:gd name="adj" fmla="val 29917"/>
              <a:gd name="vf" fmla="val 115470"/>
            </a:avLst>
          </a:prstGeom>
          <a:solidFill>
            <a:schemeClr val="accent1">
              <a:lumMod val="5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5788964" y="5905597"/>
            <a:ext cx="3011127" cy="1368824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11411974" y="2649472"/>
            <a:ext cx="5247068" cy="720080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11426086" y="3299162"/>
            <a:ext cx="5206468" cy="170932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4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12582103" y="6088602"/>
            <a:ext cx="5247068" cy="720080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12596215" y="6738292"/>
            <a:ext cx="5206468" cy="170932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371636" y="5282921"/>
            <a:ext cx="5247068" cy="720080"/>
          </a:xfr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7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385748" y="5932611"/>
            <a:ext cx="5206468" cy="1709320"/>
          </a:xfrm>
        </p:spPr>
        <p:txBody>
          <a:bodyPr anchor="t">
            <a:noAutofit/>
          </a:bodyPr>
          <a:lstStyle>
            <a:lvl1pPr algn="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5685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" presetClass="entr" presetSubtype="9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9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750"/>
                            </p:stCondLst>
                            <p:childTnLst>
                              <p:par>
                                <p:cTn id="32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250"/>
                            </p:stCondLst>
                            <p:childTnLst>
                              <p:par>
                                <p:cTn id="41" presetID="2" presetClass="entr" presetSubtype="3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3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000"/>
                            </p:stCondLst>
                            <p:childTnLst>
                              <p:par>
                                <p:cTn id="50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 build="p">
        <p:tmplLst>
          <p:tmpl lvl="1">
            <p:tnLst>
              <p:par>
                <p:cTn presetID="2" presetClass="entr" presetSubtype="1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animBg="1"/>
      <p:bldP spid="9" grpId="0" build="p">
        <p:tmplLst>
          <p:tmpl lvl="1">
            <p:tnLst>
              <p:par>
                <p:cTn presetID="2" presetClass="entr" presetSubtype="9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 animBg="1"/>
      <p:bldP spid="11" grpId="0" build="p">
        <p:tmplLst>
          <p:tmpl lvl="1">
            <p:tnLst>
              <p:par>
                <p:cTn presetID="2" presetClass="entr" presetSubtype="3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>
        <p:tmplLst>
          <p:tmpl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>
        <p:tmplLst>
          <p:tmpl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con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>
            <a:off x="2097255" y="4558434"/>
            <a:ext cx="14102428" cy="1935215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40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" name="図プレースホルダー 7"/>
          <p:cNvSpPr>
            <a:spLocks noGrp="1"/>
          </p:cNvSpPr>
          <p:nvPr>
            <p:ph type="pic" sz="quarter" idx="18" hasCustomPrompt="1"/>
          </p:nvPr>
        </p:nvSpPr>
        <p:spPr>
          <a:xfrm>
            <a:off x="8357297" y="2938255"/>
            <a:ext cx="1550994" cy="155099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432637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/>
    </p:bld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角丸四角形 4"/>
          <p:cNvSpPr/>
          <p:nvPr userDrawn="1"/>
        </p:nvSpPr>
        <p:spPr>
          <a:xfrm>
            <a:off x="939800" y="3619500"/>
            <a:ext cx="3479800" cy="1524000"/>
          </a:xfrm>
          <a:prstGeom prst="roundRect">
            <a:avLst>
              <a:gd name="adj" fmla="val 10000"/>
            </a:avLst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角丸四角形 5"/>
          <p:cNvSpPr/>
          <p:nvPr userDrawn="1"/>
        </p:nvSpPr>
        <p:spPr>
          <a:xfrm>
            <a:off x="5194300" y="3619500"/>
            <a:ext cx="3479800" cy="1524000"/>
          </a:xfrm>
          <a:prstGeom prst="roundRect">
            <a:avLst>
              <a:gd name="adj" fmla="val 10000"/>
            </a:avLst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角丸四角形 6"/>
          <p:cNvSpPr/>
          <p:nvPr userDrawn="1"/>
        </p:nvSpPr>
        <p:spPr>
          <a:xfrm>
            <a:off x="9448800" y="3619500"/>
            <a:ext cx="3479800" cy="1524000"/>
          </a:xfrm>
          <a:prstGeom prst="roundRect">
            <a:avLst>
              <a:gd name="adj" fmla="val 10000"/>
            </a:avLst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角丸四角形 7"/>
          <p:cNvSpPr/>
          <p:nvPr userDrawn="1"/>
        </p:nvSpPr>
        <p:spPr>
          <a:xfrm>
            <a:off x="13703300" y="3619500"/>
            <a:ext cx="3479800" cy="1524000"/>
          </a:xfrm>
          <a:prstGeom prst="roundRect">
            <a:avLst>
              <a:gd name="adj" fmla="val 10000"/>
            </a:avLst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図プレースホルダー 7"/>
          <p:cNvSpPr>
            <a:spLocks noGrp="1"/>
          </p:cNvSpPr>
          <p:nvPr>
            <p:ph type="pic" sz="quarter" idx="42" hasCustomPrompt="1"/>
          </p:nvPr>
        </p:nvSpPr>
        <p:spPr>
          <a:xfrm>
            <a:off x="2108918" y="3810718"/>
            <a:ext cx="1141564" cy="114156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1" name="図プレースホルダー 7"/>
          <p:cNvSpPr>
            <a:spLocks noGrp="1"/>
          </p:cNvSpPr>
          <p:nvPr>
            <p:ph type="pic" sz="quarter" idx="43" hasCustomPrompt="1"/>
          </p:nvPr>
        </p:nvSpPr>
        <p:spPr>
          <a:xfrm>
            <a:off x="6363418" y="3810718"/>
            <a:ext cx="1141564" cy="114156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2" name="図プレースホルダー 7"/>
          <p:cNvSpPr>
            <a:spLocks noGrp="1"/>
          </p:cNvSpPr>
          <p:nvPr>
            <p:ph type="pic" sz="quarter" idx="44" hasCustomPrompt="1"/>
          </p:nvPr>
        </p:nvSpPr>
        <p:spPr>
          <a:xfrm>
            <a:off x="10617918" y="3810718"/>
            <a:ext cx="1141564" cy="114156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3" name="図プレースホルダー 7"/>
          <p:cNvSpPr>
            <a:spLocks noGrp="1"/>
          </p:cNvSpPr>
          <p:nvPr>
            <p:ph type="pic" sz="quarter" idx="45" hasCustomPrompt="1"/>
          </p:nvPr>
        </p:nvSpPr>
        <p:spPr>
          <a:xfrm>
            <a:off x="14872418" y="3810718"/>
            <a:ext cx="1141564" cy="114156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4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658927" y="5364330"/>
            <a:ext cx="4095751" cy="72008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46" hasCustomPrompt="1"/>
          </p:nvPr>
        </p:nvSpPr>
        <p:spPr>
          <a:xfrm>
            <a:off x="4904393" y="5364330"/>
            <a:ext cx="4095751" cy="72008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47" hasCustomPrompt="1"/>
          </p:nvPr>
        </p:nvSpPr>
        <p:spPr>
          <a:xfrm>
            <a:off x="9149859" y="5364330"/>
            <a:ext cx="4095751" cy="72008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7" name="テキスト プレースホルダー 11"/>
          <p:cNvSpPr>
            <a:spLocks noGrp="1"/>
          </p:cNvSpPr>
          <p:nvPr>
            <p:ph type="body" sz="quarter" idx="48" hasCustomPrompt="1"/>
          </p:nvPr>
        </p:nvSpPr>
        <p:spPr>
          <a:xfrm>
            <a:off x="13395324" y="5364330"/>
            <a:ext cx="4095751" cy="72008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673040" y="6014020"/>
            <a:ext cx="4064060" cy="301568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4904393" y="6014020"/>
            <a:ext cx="4064060" cy="301568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9149859" y="6014020"/>
            <a:ext cx="4064060" cy="301568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1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13395324" y="6014020"/>
            <a:ext cx="4064060" cy="301568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49" hasCustomPrompt="1"/>
          </p:nvPr>
        </p:nvSpPr>
        <p:spPr>
          <a:xfrm>
            <a:off x="1922433" y="1784920"/>
            <a:ext cx="14439960" cy="139008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1860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750"/>
                            </p:stCondLst>
                            <p:childTnLst>
                              <p:par>
                                <p:cTn id="31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25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000"/>
                            </p:stCondLst>
                            <p:childTnLst>
                              <p:par>
                                <p:cTn id="47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50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4250"/>
                            </p:stCondLst>
                            <p:childTnLst>
                              <p:par>
                                <p:cTn id="63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/>
      <p:bldP spid="11" grpId="0"/>
      <p:bldP spid="12" grpId="0"/>
      <p:bldP spid="13" grpId="0"/>
      <p:bldP spid="14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角丸四角形 4"/>
          <p:cNvSpPr/>
          <p:nvPr userDrawn="1"/>
        </p:nvSpPr>
        <p:spPr>
          <a:xfrm>
            <a:off x="939800" y="4873470"/>
            <a:ext cx="3479800" cy="1524000"/>
          </a:xfrm>
          <a:prstGeom prst="roundRect">
            <a:avLst>
              <a:gd name="adj" fmla="val 10000"/>
            </a:avLst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角丸四角形 5"/>
          <p:cNvSpPr/>
          <p:nvPr userDrawn="1"/>
        </p:nvSpPr>
        <p:spPr>
          <a:xfrm>
            <a:off x="5194300" y="4873470"/>
            <a:ext cx="3479800" cy="1524000"/>
          </a:xfrm>
          <a:prstGeom prst="roundRect">
            <a:avLst>
              <a:gd name="adj" fmla="val 10000"/>
            </a:avLst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角丸四角形 6"/>
          <p:cNvSpPr/>
          <p:nvPr userDrawn="1"/>
        </p:nvSpPr>
        <p:spPr>
          <a:xfrm>
            <a:off x="9448800" y="4873470"/>
            <a:ext cx="3479800" cy="1524000"/>
          </a:xfrm>
          <a:prstGeom prst="roundRect">
            <a:avLst>
              <a:gd name="adj" fmla="val 10000"/>
            </a:avLst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角丸四角形 7"/>
          <p:cNvSpPr/>
          <p:nvPr userDrawn="1"/>
        </p:nvSpPr>
        <p:spPr>
          <a:xfrm>
            <a:off x="13703300" y="4873470"/>
            <a:ext cx="3479800" cy="1524000"/>
          </a:xfrm>
          <a:prstGeom prst="roundRect">
            <a:avLst>
              <a:gd name="adj" fmla="val 10000"/>
            </a:avLst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図プレースホルダー 7"/>
          <p:cNvSpPr>
            <a:spLocks noGrp="1"/>
          </p:cNvSpPr>
          <p:nvPr>
            <p:ph type="pic" sz="quarter" idx="42" hasCustomPrompt="1"/>
          </p:nvPr>
        </p:nvSpPr>
        <p:spPr>
          <a:xfrm>
            <a:off x="2108918" y="5064688"/>
            <a:ext cx="1141564" cy="114156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1" name="図プレースホルダー 7"/>
          <p:cNvSpPr>
            <a:spLocks noGrp="1"/>
          </p:cNvSpPr>
          <p:nvPr>
            <p:ph type="pic" sz="quarter" idx="43" hasCustomPrompt="1"/>
          </p:nvPr>
        </p:nvSpPr>
        <p:spPr>
          <a:xfrm>
            <a:off x="6363418" y="5064688"/>
            <a:ext cx="1141564" cy="114156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2" name="図プレースホルダー 7"/>
          <p:cNvSpPr>
            <a:spLocks noGrp="1"/>
          </p:cNvSpPr>
          <p:nvPr>
            <p:ph type="pic" sz="quarter" idx="44" hasCustomPrompt="1"/>
          </p:nvPr>
        </p:nvSpPr>
        <p:spPr>
          <a:xfrm>
            <a:off x="10617918" y="5064688"/>
            <a:ext cx="1141564" cy="114156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3" name="図プレースホルダー 7"/>
          <p:cNvSpPr>
            <a:spLocks noGrp="1"/>
          </p:cNvSpPr>
          <p:nvPr>
            <p:ph type="pic" sz="quarter" idx="45" hasCustomPrompt="1"/>
          </p:nvPr>
        </p:nvSpPr>
        <p:spPr>
          <a:xfrm>
            <a:off x="14872418" y="5064688"/>
            <a:ext cx="1141564" cy="114156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4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658927" y="6618300"/>
            <a:ext cx="4095751" cy="72008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46" hasCustomPrompt="1"/>
          </p:nvPr>
        </p:nvSpPr>
        <p:spPr>
          <a:xfrm>
            <a:off x="4904393" y="6618300"/>
            <a:ext cx="4095751" cy="72008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47" hasCustomPrompt="1"/>
          </p:nvPr>
        </p:nvSpPr>
        <p:spPr>
          <a:xfrm>
            <a:off x="9149859" y="6618300"/>
            <a:ext cx="4095751" cy="72008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7" name="テキスト プレースホルダー 11"/>
          <p:cNvSpPr>
            <a:spLocks noGrp="1"/>
          </p:cNvSpPr>
          <p:nvPr>
            <p:ph type="body" sz="quarter" idx="48" hasCustomPrompt="1"/>
          </p:nvPr>
        </p:nvSpPr>
        <p:spPr>
          <a:xfrm>
            <a:off x="13395324" y="6618300"/>
            <a:ext cx="4095751" cy="72008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673040" y="7267990"/>
            <a:ext cx="4064060" cy="187478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4904393" y="7267990"/>
            <a:ext cx="4064060" cy="187478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9149859" y="7267990"/>
            <a:ext cx="4064060" cy="187478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1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13395324" y="7267990"/>
            <a:ext cx="4064060" cy="187478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3" name="角丸四角形 22"/>
          <p:cNvSpPr/>
          <p:nvPr userDrawn="1"/>
        </p:nvSpPr>
        <p:spPr>
          <a:xfrm>
            <a:off x="7402513" y="1993150"/>
            <a:ext cx="3479800" cy="1524000"/>
          </a:xfrm>
          <a:prstGeom prst="roundRect">
            <a:avLst>
              <a:gd name="adj" fmla="val 10000"/>
            </a:avLst>
          </a:prstGeom>
          <a:solidFill>
            <a:schemeClr val="accent1">
              <a:lumMod val="75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図プレースホルダー 7"/>
          <p:cNvSpPr>
            <a:spLocks noGrp="1"/>
          </p:cNvSpPr>
          <p:nvPr>
            <p:ph type="pic" sz="quarter" idx="49" hasCustomPrompt="1"/>
          </p:nvPr>
        </p:nvSpPr>
        <p:spPr>
          <a:xfrm>
            <a:off x="8571631" y="2184368"/>
            <a:ext cx="1141564" cy="114156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cxnSp>
        <p:nvCxnSpPr>
          <p:cNvPr id="25" name="直線コネクタ 24"/>
          <p:cNvCxnSpPr>
            <a:stCxn id="23" idx="2"/>
            <a:endCxn id="5" idx="0"/>
          </p:cNvCxnSpPr>
          <p:nvPr userDrawn="1"/>
        </p:nvCxnSpPr>
        <p:spPr>
          <a:xfrm flipH="1">
            <a:off x="2679700" y="3517150"/>
            <a:ext cx="6462713" cy="1356320"/>
          </a:xfrm>
          <a:prstGeom prst="line">
            <a:avLst/>
          </a:prstGeom>
          <a:ln w="28575">
            <a:solidFill>
              <a:schemeClr val="accent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コネクタ 25"/>
          <p:cNvCxnSpPr>
            <a:stCxn id="23" idx="2"/>
            <a:endCxn id="6" idx="0"/>
          </p:cNvCxnSpPr>
          <p:nvPr userDrawn="1"/>
        </p:nvCxnSpPr>
        <p:spPr>
          <a:xfrm flipH="1">
            <a:off x="6934200" y="3517150"/>
            <a:ext cx="2208213" cy="1356320"/>
          </a:xfrm>
          <a:prstGeom prst="line">
            <a:avLst/>
          </a:prstGeom>
          <a:ln w="28575">
            <a:solidFill>
              <a:schemeClr val="accent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コネクタ 28"/>
          <p:cNvCxnSpPr>
            <a:stCxn id="7" idx="0"/>
            <a:endCxn id="23" idx="2"/>
          </p:cNvCxnSpPr>
          <p:nvPr userDrawn="1"/>
        </p:nvCxnSpPr>
        <p:spPr>
          <a:xfrm flipH="1" flipV="1">
            <a:off x="9142413" y="3517150"/>
            <a:ext cx="2046287" cy="1356320"/>
          </a:xfrm>
          <a:prstGeom prst="line">
            <a:avLst/>
          </a:prstGeom>
          <a:ln w="28575">
            <a:solidFill>
              <a:schemeClr val="accent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コネクタ 31"/>
          <p:cNvCxnSpPr>
            <a:stCxn id="8" idx="0"/>
            <a:endCxn id="23" idx="2"/>
          </p:cNvCxnSpPr>
          <p:nvPr userDrawn="1"/>
        </p:nvCxnSpPr>
        <p:spPr>
          <a:xfrm flipH="1" flipV="1">
            <a:off x="9142413" y="3517150"/>
            <a:ext cx="6300787" cy="1356320"/>
          </a:xfrm>
          <a:prstGeom prst="line">
            <a:avLst/>
          </a:prstGeom>
          <a:ln w="28575">
            <a:solidFill>
              <a:schemeClr val="accent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3244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000"/>
                            </p:stCondLst>
                            <p:childTnLst>
                              <p:par>
                                <p:cTn id="43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500"/>
                            </p:stCondLst>
                            <p:childTnLst>
                              <p:par>
                                <p:cTn id="5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00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4500"/>
                            </p:stCondLst>
                            <p:childTnLst>
                              <p:par>
                                <p:cTn id="63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0"/>
                            </p:stCondLst>
                            <p:childTnLst>
                              <p:par>
                                <p:cTn id="7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500"/>
                            </p:stCondLst>
                            <p:childTnLst>
                              <p:par>
                                <p:cTn id="7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6000"/>
                            </p:stCondLst>
                            <p:childTnLst>
                              <p:par>
                                <p:cTn id="83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/>
      <p:bldP spid="11" grpId="0"/>
      <p:bldP spid="12" grpId="0"/>
      <p:bldP spid="13" grpId="0"/>
      <p:bldP spid="14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animBg="1"/>
      <p:bldP spid="24" grpId="0"/>
    </p:bld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図プレースホルダー 5"/>
          <p:cNvSpPr>
            <a:spLocks noGrp="1"/>
          </p:cNvSpPr>
          <p:nvPr>
            <p:ph type="pic" sz="quarter" idx="12" hasCustomPrompt="1"/>
          </p:nvPr>
        </p:nvSpPr>
        <p:spPr>
          <a:xfrm>
            <a:off x="623216" y="1993150"/>
            <a:ext cx="3344415" cy="576064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7" name="図プレースホルダー 5"/>
          <p:cNvSpPr>
            <a:spLocks noGrp="1"/>
          </p:cNvSpPr>
          <p:nvPr>
            <p:ph type="pic" sz="quarter" idx="13" hasCustomPrompt="1"/>
          </p:nvPr>
        </p:nvSpPr>
        <p:spPr>
          <a:xfrm>
            <a:off x="4045352" y="1993150"/>
            <a:ext cx="3344415" cy="576064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8" name="図プレースホルダー 5"/>
          <p:cNvSpPr>
            <a:spLocks noGrp="1"/>
          </p:cNvSpPr>
          <p:nvPr>
            <p:ph type="pic" sz="quarter" idx="14" hasCustomPrompt="1"/>
          </p:nvPr>
        </p:nvSpPr>
        <p:spPr>
          <a:xfrm>
            <a:off x="7467488" y="1993150"/>
            <a:ext cx="3344415" cy="576064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9" name="図プレースホルダー 5"/>
          <p:cNvSpPr>
            <a:spLocks noGrp="1"/>
          </p:cNvSpPr>
          <p:nvPr>
            <p:ph type="pic" sz="quarter" idx="15" hasCustomPrompt="1"/>
          </p:nvPr>
        </p:nvSpPr>
        <p:spPr>
          <a:xfrm>
            <a:off x="10889624" y="1993150"/>
            <a:ext cx="3344415" cy="576064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0" name="図プレースホルダー 5"/>
          <p:cNvSpPr>
            <a:spLocks noGrp="1"/>
          </p:cNvSpPr>
          <p:nvPr>
            <p:ph type="pic" sz="quarter" idx="16" hasCustomPrompt="1"/>
          </p:nvPr>
        </p:nvSpPr>
        <p:spPr>
          <a:xfrm>
            <a:off x="14311758" y="1993150"/>
            <a:ext cx="3344415" cy="576064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5" name="図プレースホルダー 14"/>
          <p:cNvSpPr>
            <a:spLocks noGrp="1"/>
          </p:cNvSpPr>
          <p:nvPr>
            <p:ph type="pic" sz="quarter" idx="33" hasCustomPrompt="1"/>
          </p:nvPr>
        </p:nvSpPr>
        <p:spPr>
          <a:xfrm>
            <a:off x="1408776" y="7213730"/>
            <a:ext cx="2558855" cy="542788"/>
          </a:xfrm>
          <a:custGeom>
            <a:avLst/>
            <a:gdLst/>
            <a:ahLst/>
            <a:cxnLst/>
            <a:rect l="l" t="t" r="r" b="b"/>
            <a:pathLst>
              <a:path w="1710190" h="362768">
                <a:moveTo>
                  <a:pt x="1710190" y="0"/>
                </a:moveTo>
                <a:lnTo>
                  <a:pt x="1710190" y="362768"/>
                </a:lnTo>
                <a:lnTo>
                  <a:pt x="0" y="362768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2955019" y="8023820"/>
            <a:ext cx="12376375" cy="1305145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6" name="図プレースホルダー 14"/>
          <p:cNvSpPr>
            <a:spLocks noGrp="1"/>
          </p:cNvSpPr>
          <p:nvPr>
            <p:ph type="pic" sz="quarter" idx="34" hasCustomPrompt="1"/>
          </p:nvPr>
        </p:nvSpPr>
        <p:spPr>
          <a:xfrm>
            <a:off x="4830912" y="7213730"/>
            <a:ext cx="2558855" cy="542788"/>
          </a:xfrm>
          <a:custGeom>
            <a:avLst/>
            <a:gdLst/>
            <a:ahLst/>
            <a:cxnLst/>
            <a:rect l="l" t="t" r="r" b="b"/>
            <a:pathLst>
              <a:path w="1710190" h="362768">
                <a:moveTo>
                  <a:pt x="1710190" y="0"/>
                </a:moveTo>
                <a:lnTo>
                  <a:pt x="1710190" y="362768"/>
                </a:lnTo>
                <a:lnTo>
                  <a:pt x="0" y="362768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7" name="図プレースホルダー 14"/>
          <p:cNvSpPr>
            <a:spLocks noGrp="1"/>
          </p:cNvSpPr>
          <p:nvPr>
            <p:ph type="pic" sz="quarter" idx="35" hasCustomPrompt="1"/>
          </p:nvPr>
        </p:nvSpPr>
        <p:spPr>
          <a:xfrm>
            <a:off x="8253048" y="7213730"/>
            <a:ext cx="2558855" cy="542788"/>
          </a:xfrm>
          <a:custGeom>
            <a:avLst/>
            <a:gdLst/>
            <a:ahLst/>
            <a:cxnLst/>
            <a:rect l="l" t="t" r="r" b="b"/>
            <a:pathLst>
              <a:path w="1710190" h="362768">
                <a:moveTo>
                  <a:pt x="1710190" y="0"/>
                </a:moveTo>
                <a:lnTo>
                  <a:pt x="1710190" y="362768"/>
                </a:lnTo>
                <a:lnTo>
                  <a:pt x="0" y="362768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8" name="図プレースホルダー 14"/>
          <p:cNvSpPr>
            <a:spLocks noGrp="1"/>
          </p:cNvSpPr>
          <p:nvPr>
            <p:ph type="pic" sz="quarter" idx="36" hasCustomPrompt="1"/>
          </p:nvPr>
        </p:nvSpPr>
        <p:spPr>
          <a:xfrm>
            <a:off x="11675184" y="7213730"/>
            <a:ext cx="2558855" cy="542788"/>
          </a:xfrm>
          <a:custGeom>
            <a:avLst/>
            <a:gdLst/>
            <a:ahLst/>
            <a:cxnLst/>
            <a:rect l="l" t="t" r="r" b="b"/>
            <a:pathLst>
              <a:path w="1710190" h="362768">
                <a:moveTo>
                  <a:pt x="1710190" y="0"/>
                </a:moveTo>
                <a:lnTo>
                  <a:pt x="1710190" y="362768"/>
                </a:lnTo>
                <a:lnTo>
                  <a:pt x="0" y="362768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9" name="図プレースホルダー 14"/>
          <p:cNvSpPr>
            <a:spLocks noGrp="1"/>
          </p:cNvSpPr>
          <p:nvPr>
            <p:ph type="pic" sz="quarter" idx="37" hasCustomPrompt="1"/>
          </p:nvPr>
        </p:nvSpPr>
        <p:spPr>
          <a:xfrm>
            <a:off x="15097318" y="7213730"/>
            <a:ext cx="2558855" cy="542788"/>
          </a:xfrm>
          <a:custGeom>
            <a:avLst/>
            <a:gdLst/>
            <a:ahLst/>
            <a:cxnLst/>
            <a:rect l="l" t="t" r="r" b="b"/>
            <a:pathLst>
              <a:path w="1710190" h="362768">
                <a:moveTo>
                  <a:pt x="1710190" y="0"/>
                </a:moveTo>
                <a:lnTo>
                  <a:pt x="1710190" y="362768"/>
                </a:lnTo>
                <a:lnTo>
                  <a:pt x="0" y="362768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87647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2" presetClass="entr" presetSubtype="4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5" grpId="0" animBg="1"/>
      <p:bldP spid="11" grpId="0"/>
      <p:bldP spid="16" grpId="0" animBg="1"/>
      <p:bldP spid="17" grpId="0" animBg="1"/>
      <p:bldP spid="18" grpId="0" animBg="1"/>
      <p:bldP spid="19" grpId="0" animBg="1"/>
    </p:bld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yram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二等辺三角形 25"/>
          <p:cNvSpPr/>
          <p:nvPr userDrawn="1"/>
        </p:nvSpPr>
        <p:spPr>
          <a:xfrm>
            <a:off x="1456190" y="2173170"/>
            <a:ext cx="7883076" cy="6795755"/>
          </a:xfrm>
          <a:custGeom>
            <a:avLst/>
            <a:gdLst/>
            <a:ahLst/>
            <a:cxnLst/>
            <a:rect l="l" t="t" r="r" b="b"/>
            <a:pathLst>
              <a:path w="7883076" h="6795755">
                <a:moveTo>
                  <a:pt x="1" y="6795754"/>
                </a:moveTo>
                <a:lnTo>
                  <a:pt x="7883075" y="6795754"/>
                </a:lnTo>
                <a:lnTo>
                  <a:pt x="7883076" y="6795755"/>
                </a:lnTo>
                <a:lnTo>
                  <a:pt x="0" y="6795755"/>
                </a:lnTo>
                <a:close/>
                <a:moveTo>
                  <a:pt x="978756" y="5108245"/>
                </a:moveTo>
                <a:lnTo>
                  <a:pt x="6904320" y="5108245"/>
                </a:lnTo>
                <a:lnTo>
                  <a:pt x="7856558" y="6750035"/>
                </a:lnTo>
                <a:lnTo>
                  <a:pt x="26518" y="6750035"/>
                </a:lnTo>
                <a:close/>
                <a:moveTo>
                  <a:pt x="1957511" y="3420736"/>
                </a:moveTo>
                <a:lnTo>
                  <a:pt x="5925565" y="3420736"/>
                </a:lnTo>
                <a:lnTo>
                  <a:pt x="6877803" y="5062526"/>
                </a:lnTo>
                <a:lnTo>
                  <a:pt x="1005273" y="5062526"/>
                </a:lnTo>
                <a:close/>
                <a:moveTo>
                  <a:pt x="2936267" y="1733227"/>
                </a:moveTo>
                <a:lnTo>
                  <a:pt x="4946810" y="1733227"/>
                </a:lnTo>
                <a:lnTo>
                  <a:pt x="5899048" y="3375017"/>
                </a:lnTo>
                <a:lnTo>
                  <a:pt x="1984028" y="3375017"/>
                </a:lnTo>
                <a:close/>
                <a:moveTo>
                  <a:pt x="3941538" y="0"/>
                </a:moveTo>
                <a:lnTo>
                  <a:pt x="4920293" y="1687508"/>
                </a:lnTo>
                <a:lnTo>
                  <a:pt x="2962784" y="1687508"/>
                </a:lnTo>
                <a:close/>
              </a:path>
            </a:pathLst>
          </a:cu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" name="平行四辺形 5"/>
          <p:cNvSpPr/>
          <p:nvPr userDrawn="1"/>
        </p:nvSpPr>
        <p:spPr>
          <a:xfrm flipH="1">
            <a:off x="5397728" y="2173170"/>
            <a:ext cx="7869667" cy="1684455"/>
          </a:xfrm>
          <a:prstGeom prst="parallelogram">
            <a:avLst>
              <a:gd name="adj" fmla="val 58019"/>
            </a:avLst>
          </a:prstGeom>
          <a:solidFill>
            <a:schemeClr val="bg1">
              <a:lumMod val="95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平行四辺形 6"/>
          <p:cNvSpPr/>
          <p:nvPr userDrawn="1"/>
        </p:nvSpPr>
        <p:spPr>
          <a:xfrm flipH="1">
            <a:off x="6398666" y="3905251"/>
            <a:ext cx="7869667" cy="1636830"/>
          </a:xfrm>
          <a:prstGeom prst="parallelogram">
            <a:avLst>
              <a:gd name="adj" fmla="val 58019"/>
            </a:avLst>
          </a:prstGeom>
          <a:solidFill>
            <a:schemeClr val="bg1">
              <a:lumMod val="95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平行四辺形 7"/>
          <p:cNvSpPr/>
          <p:nvPr userDrawn="1"/>
        </p:nvSpPr>
        <p:spPr>
          <a:xfrm flipH="1">
            <a:off x="7381102" y="5596447"/>
            <a:ext cx="7869667" cy="1636830"/>
          </a:xfrm>
          <a:prstGeom prst="parallelogram">
            <a:avLst>
              <a:gd name="adj" fmla="val 58019"/>
            </a:avLst>
          </a:prstGeom>
          <a:solidFill>
            <a:schemeClr val="bg1">
              <a:lumMod val="95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平行四辺形 8"/>
          <p:cNvSpPr/>
          <p:nvPr userDrawn="1"/>
        </p:nvSpPr>
        <p:spPr>
          <a:xfrm flipH="1">
            <a:off x="8359002" y="7285547"/>
            <a:ext cx="7869667" cy="1636830"/>
          </a:xfrm>
          <a:prstGeom prst="parallelogram">
            <a:avLst>
              <a:gd name="adj" fmla="val 58019"/>
            </a:avLst>
          </a:prstGeom>
          <a:solidFill>
            <a:schemeClr val="bg1">
              <a:lumMod val="95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4140428" y="4787166"/>
            <a:ext cx="2514600" cy="72008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400" spc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4730978" y="3103730"/>
            <a:ext cx="1333500" cy="72008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400" spc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WORD</a:t>
            </a:r>
            <a:endParaRPr lang="en-US" dirty="0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3012463" y="6465662"/>
            <a:ext cx="4770530" cy="72008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400" spc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3012463" y="8201562"/>
            <a:ext cx="4770530" cy="72008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400" spc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4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6577921" y="2308185"/>
            <a:ext cx="5535615" cy="14401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7523026" y="4018375"/>
            <a:ext cx="5535615" cy="14401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8548127" y="5683560"/>
            <a:ext cx="5535615" cy="14401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7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9458241" y="7383882"/>
            <a:ext cx="5535615" cy="14401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3396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9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65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65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65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>
        <p:tmplLst>
          <p:tmpl>
            <p:tnLst>
              <p:par>
                <p:cTn presetID="22" presetClass="entr" presetSubtype="8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>
        <p:tmplLst>
          <p:tmpl>
            <p:tnLst>
              <p:par>
                <p:cTn presetID="22" presetClass="entr" presetSubtype="8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>
        <p:tmplLst>
          <p:tmpl>
            <p:tnLst>
              <p:par>
                <p:cTn presetID="22" presetClass="entr" presetSubtype="8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>
        <p:tmplLst>
          <p:tmpl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正方形/長方形 4"/>
          <p:cNvSpPr/>
          <p:nvPr userDrawn="1"/>
        </p:nvSpPr>
        <p:spPr>
          <a:xfrm>
            <a:off x="1" y="4028745"/>
            <a:ext cx="10943406" cy="7650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" name="平行四辺形 5"/>
          <p:cNvSpPr/>
          <p:nvPr userDrawn="1"/>
        </p:nvSpPr>
        <p:spPr>
          <a:xfrm rot="9000000">
            <a:off x="6914248" y="5105537"/>
            <a:ext cx="4505265" cy="675997"/>
          </a:xfrm>
          <a:prstGeom prst="parallelogram">
            <a:avLst>
              <a:gd name="adj" fmla="val 58044"/>
            </a:avLst>
          </a:prstGeom>
          <a:solidFill>
            <a:schemeClr val="bg1">
              <a:lumMod val="75000"/>
            </a:schemeClr>
          </a:solidFill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 userDrawn="1"/>
        </p:nvSpPr>
        <p:spPr>
          <a:xfrm>
            <a:off x="7383248" y="6083608"/>
            <a:ext cx="10903165" cy="7812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862287" y="3974098"/>
            <a:ext cx="2771440" cy="848975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WORD</a:t>
            </a:r>
            <a:endParaRPr lang="en-US" dirty="0"/>
          </a:p>
        </p:txBody>
      </p:sp>
      <p:sp>
        <p:nvSpPr>
          <p:cNvPr id="9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3909559" y="3974098"/>
            <a:ext cx="2771440" cy="848975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WORD</a:t>
            </a:r>
          </a:p>
        </p:txBody>
      </p:sp>
      <p:sp>
        <p:nvSpPr>
          <p:cNvPr id="10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6956831" y="3974098"/>
            <a:ext cx="2771440" cy="848975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WORD</a:t>
            </a:r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8558142" y="6049720"/>
            <a:ext cx="2771440" cy="848975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WORD</a:t>
            </a:r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11605414" y="6049720"/>
            <a:ext cx="2771440" cy="848975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WORD</a:t>
            </a:r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29" hasCustomPrompt="1"/>
          </p:nvPr>
        </p:nvSpPr>
        <p:spPr>
          <a:xfrm>
            <a:off x="14652686" y="6049720"/>
            <a:ext cx="2771440" cy="848975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WORD</a:t>
            </a:r>
          </a:p>
        </p:txBody>
      </p:sp>
      <p:grpSp>
        <p:nvGrpSpPr>
          <p:cNvPr id="16" name="グループ化 15"/>
          <p:cNvGrpSpPr/>
          <p:nvPr userDrawn="1"/>
        </p:nvGrpSpPr>
        <p:grpSpPr>
          <a:xfrm>
            <a:off x="817281" y="2263180"/>
            <a:ext cx="2925325" cy="1706701"/>
            <a:chOff x="817281" y="2038155"/>
            <a:chExt cx="2925325" cy="1706701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14" name="正方形/長方形 13"/>
            <p:cNvSpPr/>
            <p:nvPr userDrawn="1"/>
          </p:nvSpPr>
          <p:spPr>
            <a:xfrm>
              <a:off x="817281" y="2038155"/>
              <a:ext cx="2925325" cy="1485165"/>
            </a:xfrm>
            <a:prstGeom prst="rect">
              <a:avLst/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二等辺三角形 14"/>
            <p:cNvSpPr/>
            <p:nvPr userDrawn="1"/>
          </p:nvSpPr>
          <p:spPr>
            <a:xfrm rot="10800000">
              <a:off x="2022961" y="3301784"/>
              <a:ext cx="513963" cy="443072"/>
            </a:xfrm>
            <a:prstGeom prst="triangle">
              <a:avLst/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7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907290" y="2353190"/>
            <a:ext cx="2700301" cy="126014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grpSp>
        <p:nvGrpSpPr>
          <p:cNvPr id="18" name="グループ化 17"/>
          <p:cNvGrpSpPr/>
          <p:nvPr userDrawn="1"/>
        </p:nvGrpSpPr>
        <p:grpSpPr>
          <a:xfrm>
            <a:off x="3895006" y="2257255"/>
            <a:ext cx="2925325" cy="1706701"/>
            <a:chOff x="817281" y="2038155"/>
            <a:chExt cx="2925325" cy="1706701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19" name="正方形/長方形 18"/>
            <p:cNvSpPr/>
            <p:nvPr userDrawn="1"/>
          </p:nvSpPr>
          <p:spPr>
            <a:xfrm>
              <a:off x="817281" y="2038155"/>
              <a:ext cx="2925325" cy="1485165"/>
            </a:xfrm>
            <a:prstGeom prst="rect">
              <a:avLst/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0" name="二等辺三角形 19"/>
            <p:cNvSpPr/>
            <p:nvPr userDrawn="1"/>
          </p:nvSpPr>
          <p:spPr>
            <a:xfrm rot="10800000">
              <a:off x="2022961" y="3301784"/>
              <a:ext cx="513963" cy="443072"/>
            </a:xfrm>
            <a:prstGeom prst="triangle">
              <a:avLst/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1" name="テキスト プレースホルダー 11"/>
          <p:cNvSpPr>
            <a:spLocks noGrp="1"/>
          </p:cNvSpPr>
          <p:nvPr>
            <p:ph type="body" sz="quarter" idx="30" hasCustomPrompt="1"/>
          </p:nvPr>
        </p:nvSpPr>
        <p:spPr>
          <a:xfrm>
            <a:off x="3985015" y="2347265"/>
            <a:ext cx="2700301" cy="126014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grpSp>
        <p:nvGrpSpPr>
          <p:cNvPr id="22" name="グループ化 21"/>
          <p:cNvGrpSpPr/>
          <p:nvPr userDrawn="1"/>
        </p:nvGrpSpPr>
        <p:grpSpPr>
          <a:xfrm>
            <a:off x="6972731" y="2266669"/>
            <a:ext cx="2925325" cy="1706701"/>
            <a:chOff x="817281" y="2038155"/>
            <a:chExt cx="2925325" cy="1706701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23" name="正方形/長方形 22"/>
            <p:cNvSpPr/>
            <p:nvPr userDrawn="1"/>
          </p:nvSpPr>
          <p:spPr>
            <a:xfrm>
              <a:off x="817281" y="2038155"/>
              <a:ext cx="2925325" cy="1485165"/>
            </a:xfrm>
            <a:prstGeom prst="rect">
              <a:avLst/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" name="二等辺三角形 23"/>
            <p:cNvSpPr/>
            <p:nvPr userDrawn="1"/>
          </p:nvSpPr>
          <p:spPr>
            <a:xfrm rot="10800000">
              <a:off x="2022961" y="3301784"/>
              <a:ext cx="513963" cy="443072"/>
            </a:xfrm>
            <a:prstGeom prst="triangle">
              <a:avLst/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5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7062740" y="2356679"/>
            <a:ext cx="2700301" cy="126014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grpSp>
        <p:nvGrpSpPr>
          <p:cNvPr id="26" name="グループ化 25"/>
          <p:cNvGrpSpPr/>
          <p:nvPr userDrawn="1"/>
        </p:nvGrpSpPr>
        <p:grpSpPr>
          <a:xfrm rot="10800000">
            <a:off x="8523371" y="6943700"/>
            <a:ext cx="2925325" cy="1706701"/>
            <a:chOff x="817281" y="2038155"/>
            <a:chExt cx="2925325" cy="1706701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27" name="正方形/長方形 26"/>
            <p:cNvSpPr/>
            <p:nvPr userDrawn="1"/>
          </p:nvSpPr>
          <p:spPr>
            <a:xfrm>
              <a:off x="817281" y="2038155"/>
              <a:ext cx="2925325" cy="1485165"/>
            </a:xfrm>
            <a:prstGeom prst="rect">
              <a:avLst/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" name="二等辺三角形 27"/>
            <p:cNvSpPr/>
            <p:nvPr userDrawn="1"/>
          </p:nvSpPr>
          <p:spPr>
            <a:xfrm rot="10800000">
              <a:off x="2022961" y="3301784"/>
              <a:ext cx="513963" cy="443072"/>
            </a:xfrm>
            <a:prstGeom prst="triangle">
              <a:avLst/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9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8613380" y="7258735"/>
            <a:ext cx="2700301" cy="126014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grpSp>
        <p:nvGrpSpPr>
          <p:cNvPr id="30" name="グループ化 29"/>
          <p:cNvGrpSpPr/>
          <p:nvPr userDrawn="1"/>
        </p:nvGrpSpPr>
        <p:grpSpPr>
          <a:xfrm rot="10800000">
            <a:off x="11601096" y="6937775"/>
            <a:ext cx="2925325" cy="1706701"/>
            <a:chOff x="817281" y="2038155"/>
            <a:chExt cx="2925325" cy="1706701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31" name="正方形/長方形 30"/>
            <p:cNvSpPr/>
            <p:nvPr userDrawn="1"/>
          </p:nvSpPr>
          <p:spPr>
            <a:xfrm>
              <a:off x="817281" y="2038155"/>
              <a:ext cx="2925325" cy="1485165"/>
            </a:xfrm>
            <a:prstGeom prst="rect">
              <a:avLst/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2" name="二等辺三角形 31"/>
            <p:cNvSpPr/>
            <p:nvPr userDrawn="1"/>
          </p:nvSpPr>
          <p:spPr>
            <a:xfrm rot="10800000">
              <a:off x="2022961" y="3301784"/>
              <a:ext cx="513963" cy="443072"/>
            </a:xfrm>
            <a:prstGeom prst="triangle">
              <a:avLst/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33" name="テキスト プレースホルダー 11"/>
          <p:cNvSpPr>
            <a:spLocks noGrp="1"/>
          </p:cNvSpPr>
          <p:nvPr>
            <p:ph type="body" sz="quarter" idx="33" hasCustomPrompt="1"/>
          </p:nvPr>
        </p:nvSpPr>
        <p:spPr>
          <a:xfrm>
            <a:off x="11691105" y="7252810"/>
            <a:ext cx="2700301" cy="126014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grpSp>
        <p:nvGrpSpPr>
          <p:cNvPr id="34" name="グループ化 33"/>
          <p:cNvGrpSpPr/>
          <p:nvPr userDrawn="1"/>
        </p:nvGrpSpPr>
        <p:grpSpPr>
          <a:xfrm rot="10800000">
            <a:off x="14678821" y="6947189"/>
            <a:ext cx="2925325" cy="1706701"/>
            <a:chOff x="817281" y="2038155"/>
            <a:chExt cx="2925325" cy="1706701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35" name="正方形/長方形 34"/>
            <p:cNvSpPr/>
            <p:nvPr userDrawn="1"/>
          </p:nvSpPr>
          <p:spPr>
            <a:xfrm>
              <a:off x="817281" y="2038155"/>
              <a:ext cx="2925325" cy="1485165"/>
            </a:xfrm>
            <a:prstGeom prst="rect">
              <a:avLst/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6" name="二等辺三角形 35"/>
            <p:cNvSpPr/>
            <p:nvPr userDrawn="1"/>
          </p:nvSpPr>
          <p:spPr>
            <a:xfrm rot="10800000">
              <a:off x="2022961" y="3301784"/>
              <a:ext cx="513963" cy="443072"/>
            </a:xfrm>
            <a:prstGeom prst="triangle">
              <a:avLst/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37" name="テキスト プレースホルダー 11"/>
          <p:cNvSpPr>
            <a:spLocks noGrp="1"/>
          </p:cNvSpPr>
          <p:nvPr>
            <p:ph type="body" sz="quarter" idx="34" hasCustomPrompt="1"/>
          </p:nvPr>
        </p:nvSpPr>
        <p:spPr>
          <a:xfrm>
            <a:off x="14768830" y="7262224"/>
            <a:ext cx="2700301" cy="126014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8" name="テキスト プレースホルダー 11"/>
          <p:cNvSpPr>
            <a:spLocks noGrp="1"/>
          </p:cNvSpPr>
          <p:nvPr>
            <p:ph type="body" sz="quarter" idx="35" hasCustomPrompt="1"/>
          </p:nvPr>
        </p:nvSpPr>
        <p:spPr>
          <a:xfrm>
            <a:off x="743139" y="5844138"/>
            <a:ext cx="6229592" cy="2809752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0109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1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000"/>
                            </p:stCondLst>
                            <p:childTnLst>
                              <p:par>
                                <p:cTn id="43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1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000"/>
                            </p:stCondLst>
                            <p:childTnLst>
                              <p:par>
                                <p:cTn id="56" presetID="2" presetClass="entr" presetSubtype="2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4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0"/>
                            </p:stCondLst>
                            <p:childTnLst>
                              <p:par>
                                <p:cTn id="69" presetID="2" presetClass="entr" presetSubtype="2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6000"/>
                            </p:stCondLst>
                            <p:childTnLst>
                              <p:par>
                                <p:cTn id="82" presetID="2" presetClass="entr" presetSubtype="2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2" presetClass="entr" presetSubtype="4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7000"/>
                            </p:stCondLst>
                            <p:childTnLst>
                              <p:par>
                                <p:cTn id="9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>
        <p:tmplLst>
          <p:tmpl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>
        <p:tmplLst>
          <p:tmpl>
            <p:tnLst>
              <p:par>
                <p:cTn presetID="2" presetClass="entr" presetSubtype="1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>
        <p:tmplLst>
          <p:tmpl>
            <p:tnLst>
              <p:par>
                <p:cTn presetID="2" presetClass="entr" presetSubtype="1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7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and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図プレースホルダー 5"/>
          <p:cNvSpPr>
            <a:spLocks noGrp="1"/>
          </p:cNvSpPr>
          <p:nvPr>
            <p:ph type="pic" sz="quarter" idx="12" hasCustomPrompt="1"/>
          </p:nvPr>
        </p:nvSpPr>
        <p:spPr>
          <a:xfrm>
            <a:off x="623214" y="1993150"/>
            <a:ext cx="4212000" cy="576064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2955019" y="8023820"/>
            <a:ext cx="12376375" cy="1305145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0" name="図プレースホルダー 5"/>
          <p:cNvSpPr>
            <a:spLocks noGrp="1"/>
          </p:cNvSpPr>
          <p:nvPr>
            <p:ph type="pic" sz="quarter" idx="33" hasCustomPrompt="1"/>
          </p:nvPr>
        </p:nvSpPr>
        <p:spPr>
          <a:xfrm>
            <a:off x="4894526" y="1993150"/>
            <a:ext cx="4212000" cy="576064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21" name="図プレースホルダー 5"/>
          <p:cNvSpPr>
            <a:spLocks noGrp="1"/>
          </p:cNvSpPr>
          <p:nvPr>
            <p:ph type="pic" sz="quarter" idx="34" hasCustomPrompt="1"/>
          </p:nvPr>
        </p:nvSpPr>
        <p:spPr>
          <a:xfrm>
            <a:off x="9165838" y="1993150"/>
            <a:ext cx="4212000" cy="576064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22" name="図プレースホルダー 5"/>
          <p:cNvSpPr>
            <a:spLocks noGrp="1"/>
          </p:cNvSpPr>
          <p:nvPr>
            <p:ph type="pic" sz="quarter" idx="35" hasCustomPrompt="1"/>
          </p:nvPr>
        </p:nvSpPr>
        <p:spPr>
          <a:xfrm>
            <a:off x="13437151" y="1993150"/>
            <a:ext cx="4212000" cy="576064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36" hasCustomPrompt="1"/>
          </p:nvPr>
        </p:nvSpPr>
        <p:spPr>
          <a:xfrm>
            <a:off x="623214" y="6403641"/>
            <a:ext cx="4212000" cy="1349710"/>
          </a:xfrm>
          <a:solidFill>
            <a:schemeClr val="tx2">
              <a:alpha val="65000"/>
            </a:schemeClr>
          </a:solidFill>
        </p:spPr>
        <p:txBody>
          <a:bodyPr/>
          <a:lstStyle>
            <a:lvl1pPr>
              <a:lnSpc>
                <a:spcPct val="120000"/>
              </a:lnSpc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23" name="テキスト プレースホルダー 11"/>
          <p:cNvSpPr>
            <a:spLocks noGrp="1"/>
          </p:cNvSpPr>
          <p:nvPr>
            <p:ph type="body" sz="quarter" idx="37" hasCustomPrompt="1"/>
          </p:nvPr>
        </p:nvSpPr>
        <p:spPr>
          <a:xfrm>
            <a:off x="623214" y="5818575"/>
            <a:ext cx="4212000" cy="584625"/>
          </a:xfrm>
          <a:solidFill>
            <a:schemeClr val="accent1">
              <a:alpha val="65000"/>
            </a:schemeClr>
          </a:solidFill>
        </p:spPr>
        <p:txBody>
          <a:bodyPr anchor="ctr">
            <a:noAutofit/>
          </a:bodyPr>
          <a:lstStyle>
            <a:lvl1pPr>
              <a:spcBef>
                <a:spcPts val="0"/>
              </a:spcBef>
              <a:defRPr sz="28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24" name="テキスト プレースホルダー 11"/>
          <p:cNvSpPr>
            <a:spLocks noGrp="1"/>
          </p:cNvSpPr>
          <p:nvPr>
            <p:ph type="body" sz="quarter" idx="38" hasCustomPrompt="1"/>
          </p:nvPr>
        </p:nvSpPr>
        <p:spPr>
          <a:xfrm>
            <a:off x="4894526" y="6403640"/>
            <a:ext cx="4212000" cy="1349710"/>
          </a:xfrm>
          <a:solidFill>
            <a:schemeClr val="tx2">
              <a:alpha val="65000"/>
            </a:schemeClr>
          </a:solidFill>
        </p:spPr>
        <p:txBody>
          <a:bodyPr/>
          <a:lstStyle>
            <a:lvl1pPr>
              <a:lnSpc>
                <a:spcPct val="120000"/>
              </a:lnSpc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25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>
            <a:off x="4894526" y="5818574"/>
            <a:ext cx="4212000" cy="584625"/>
          </a:xfrm>
          <a:solidFill>
            <a:schemeClr val="accent1">
              <a:alpha val="65000"/>
            </a:schemeClr>
          </a:solidFill>
        </p:spPr>
        <p:txBody>
          <a:bodyPr anchor="ctr">
            <a:noAutofit/>
          </a:bodyPr>
          <a:lstStyle>
            <a:lvl1pPr>
              <a:spcBef>
                <a:spcPts val="0"/>
              </a:spcBef>
              <a:defRPr sz="28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26" name="テキスト プレースホルダー 11"/>
          <p:cNvSpPr>
            <a:spLocks noGrp="1"/>
          </p:cNvSpPr>
          <p:nvPr>
            <p:ph type="body" sz="quarter" idx="40" hasCustomPrompt="1"/>
          </p:nvPr>
        </p:nvSpPr>
        <p:spPr>
          <a:xfrm>
            <a:off x="9165838" y="6404080"/>
            <a:ext cx="4212000" cy="1349710"/>
          </a:xfrm>
          <a:solidFill>
            <a:schemeClr val="tx2">
              <a:alpha val="65000"/>
            </a:schemeClr>
          </a:solidFill>
        </p:spPr>
        <p:txBody>
          <a:bodyPr/>
          <a:lstStyle>
            <a:lvl1pPr>
              <a:lnSpc>
                <a:spcPct val="120000"/>
              </a:lnSpc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27" name="テキスト プレースホルダー 11"/>
          <p:cNvSpPr>
            <a:spLocks noGrp="1"/>
          </p:cNvSpPr>
          <p:nvPr>
            <p:ph type="body" sz="quarter" idx="41" hasCustomPrompt="1"/>
          </p:nvPr>
        </p:nvSpPr>
        <p:spPr>
          <a:xfrm>
            <a:off x="9165838" y="5819014"/>
            <a:ext cx="4212000" cy="584625"/>
          </a:xfrm>
          <a:solidFill>
            <a:schemeClr val="accent1">
              <a:alpha val="65000"/>
            </a:schemeClr>
          </a:solidFill>
        </p:spPr>
        <p:txBody>
          <a:bodyPr anchor="ctr">
            <a:noAutofit/>
          </a:bodyPr>
          <a:lstStyle>
            <a:lvl1pPr>
              <a:spcBef>
                <a:spcPts val="0"/>
              </a:spcBef>
              <a:defRPr sz="28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28" name="テキスト プレースホルダー 11"/>
          <p:cNvSpPr>
            <a:spLocks noGrp="1"/>
          </p:cNvSpPr>
          <p:nvPr>
            <p:ph type="body" sz="quarter" idx="42" hasCustomPrompt="1"/>
          </p:nvPr>
        </p:nvSpPr>
        <p:spPr>
          <a:xfrm>
            <a:off x="13437151" y="6404079"/>
            <a:ext cx="4212000" cy="1349710"/>
          </a:xfrm>
          <a:solidFill>
            <a:schemeClr val="tx2">
              <a:alpha val="65000"/>
            </a:schemeClr>
          </a:solidFill>
        </p:spPr>
        <p:txBody>
          <a:bodyPr/>
          <a:lstStyle>
            <a:lvl1pPr>
              <a:lnSpc>
                <a:spcPct val="120000"/>
              </a:lnSpc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29" name="テキスト プレースホルダー 11"/>
          <p:cNvSpPr>
            <a:spLocks noGrp="1"/>
          </p:cNvSpPr>
          <p:nvPr>
            <p:ph type="body" sz="quarter" idx="43" hasCustomPrompt="1"/>
          </p:nvPr>
        </p:nvSpPr>
        <p:spPr>
          <a:xfrm>
            <a:off x="13437151" y="5819013"/>
            <a:ext cx="4212000" cy="584625"/>
          </a:xfrm>
          <a:solidFill>
            <a:schemeClr val="accent1">
              <a:alpha val="65000"/>
            </a:schemeClr>
          </a:solidFill>
        </p:spPr>
        <p:txBody>
          <a:bodyPr anchor="ctr">
            <a:noAutofit/>
          </a:bodyPr>
          <a:lstStyle>
            <a:lvl1pPr>
              <a:spcBef>
                <a:spcPts val="0"/>
              </a:spcBef>
              <a:defRPr sz="28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81810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75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25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25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750"/>
                            </p:stCondLst>
                            <p:childTnLst>
                              <p:par>
                                <p:cTn id="49" presetID="2" presetClass="entr" presetSubtype="4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/>
      <p:bldP spid="21" grpId="0"/>
      <p:bldP spid="22" grpId="0"/>
      <p:bldP spid="12" grpId="0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rc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ドーナツ 4"/>
          <p:cNvSpPr/>
          <p:nvPr userDrawn="1"/>
        </p:nvSpPr>
        <p:spPr>
          <a:xfrm>
            <a:off x="6262886" y="2579009"/>
            <a:ext cx="5760642" cy="5769284"/>
          </a:xfrm>
          <a:prstGeom prst="donut">
            <a:avLst>
              <a:gd name="adj" fmla="val 8728"/>
            </a:avLst>
          </a:prstGeom>
          <a:solidFill>
            <a:schemeClr val="bg1">
              <a:lumMod val="95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6" name="アーチ 6"/>
          <p:cNvSpPr/>
          <p:nvPr userDrawn="1"/>
        </p:nvSpPr>
        <p:spPr>
          <a:xfrm>
            <a:off x="9178776" y="2579009"/>
            <a:ext cx="2844750" cy="3158992"/>
          </a:xfrm>
          <a:custGeom>
            <a:avLst/>
            <a:gdLst/>
            <a:ahLst/>
            <a:cxnLst/>
            <a:rect l="l" t="t" r="r" b="b"/>
            <a:pathLst>
              <a:path w="2844750" h="3158992">
                <a:moveTo>
                  <a:pt x="0" y="0"/>
                </a:moveTo>
                <a:cubicBezTo>
                  <a:pt x="766552" y="20660"/>
                  <a:pt x="1499688" y="342349"/>
                  <a:pt x="2035609" y="903232"/>
                </a:cubicBezTo>
                <a:cubicBezTo>
                  <a:pt x="2555046" y="1446863"/>
                  <a:pt x="2841583" y="2165348"/>
                  <a:pt x="2844558" y="2907144"/>
                </a:cubicBezTo>
                <a:lnTo>
                  <a:pt x="2844750" y="2907144"/>
                </a:lnTo>
                <a:lnTo>
                  <a:pt x="2844567" y="2907327"/>
                </a:lnTo>
                <a:cubicBezTo>
                  <a:pt x="2844742" y="2908528"/>
                  <a:pt x="2844746" y="2909731"/>
                  <a:pt x="2844750" y="2910933"/>
                </a:cubicBezTo>
                <a:lnTo>
                  <a:pt x="2840961" y="2910933"/>
                </a:lnTo>
                <a:lnTo>
                  <a:pt x="2592902" y="3158992"/>
                </a:lnTo>
                <a:lnTo>
                  <a:pt x="2344843" y="2910933"/>
                </a:lnTo>
                <a:lnTo>
                  <a:pt x="2342765" y="2910933"/>
                </a:lnTo>
                <a:lnTo>
                  <a:pt x="2342652" y="2908742"/>
                </a:lnTo>
                <a:lnTo>
                  <a:pt x="2341054" y="2907144"/>
                </a:lnTo>
                <a:lnTo>
                  <a:pt x="2342570" y="2907144"/>
                </a:lnTo>
                <a:cubicBezTo>
                  <a:pt x="2339408" y="2293718"/>
                  <a:pt x="2102129" y="1699740"/>
                  <a:pt x="1672540" y="1250142"/>
                </a:cubicBezTo>
                <a:cubicBezTo>
                  <a:pt x="1232013" y="789097"/>
                  <a:pt x="630616" y="523165"/>
                  <a:pt x="927" y="502769"/>
                </a:cubicBezTo>
                <a:lnTo>
                  <a:pt x="251847" y="251850"/>
                </a:lnTo>
                <a:lnTo>
                  <a:pt x="0" y="2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381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7" name="アーチ 6"/>
          <p:cNvSpPr/>
          <p:nvPr userDrawn="1"/>
        </p:nvSpPr>
        <p:spPr>
          <a:xfrm rot="5400000">
            <a:off x="9021655" y="5346420"/>
            <a:ext cx="2844750" cy="3158992"/>
          </a:xfrm>
          <a:custGeom>
            <a:avLst/>
            <a:gdLst/>
            <a:ahLst/>
            <a:cxnLst/>
            <a:rect l="l" t="t" r="r" b="b"/>
            <a:pathLst>
              <a:path w="2844750" h="3158992">
                <a:moveTo>
                  <a:pt x="0" y="0"/>
                </a:moveTo>
                <a:cubicBezTo>
                  <a:pt x="766552" y="20660"/>
                  <a:pt x="1499688" y="342349"/>
                  <a:pt x="2035609" y="903232"/>
                </a:cubicBezTo>
                <a:cubicBezTo>
                  <a:pt x="2555046" y="1446863"/>
                  <a:pt x="2841583" y="2165348"/>
                  <a:pt x="2844558" y="2907144"/>
                </a:cubicBezTo>
                <a:lnTo>
                  <a:pt x="2844750" y="2907144"/>
                </a:lnTo>
                <a:lnTo>
                  <a:pt x="2844567" y="2907327"/>
                </a:lnTo>
                <a:cubicBezTo>
                  <a:pt x="2844742" y="2908528"/>
                  <a:pt x="2844746" y="2909731"/>
                  <a:pt x="2844750" y="2910933"/>
                </a:cubicBezTo>
                <a:lnTo>
                  <a:pt x="2840961" y="2910933"/>
                </a:lnTo>
                <a:lnTo>
                  <a:pt x="2592902" y="3158992"/>
                </a:lnTo>
                <a:lnTo>
                  <a:pt x="2344843" y="2910933"/>
                </a:lnTo>
                <a:lnTo>
                  <a:pt x="2342765" y="2910933"/>
                </a:lnTo>
                <a:lnTo>
                  <a:pt x="2342652" y="2908742"/>
                </a:lnTo>
                <a:lnTo>
                  <a:pt x="2341054" y="2907144"/>
                </a:lnTo>
                <a:lnTo>
                  <a:pt x="2342570" y="2907144"/>
                </a:lnTo>
                <a:cubicBezTo>
                  <a:pt x="2339408" y="2293718"/>
                  <a:pt x="2102129" y="1699740"/>
                  <a:pt x="1672540" y="1250142"/>
                </a:cubicBezTo>
                <a:cubicBezTo>
                  <a:pt x="1232013" y="789097"/>
                  <a:pt x="630616" y="523165"/>
                  <a:pt x="927" y="502769"/>
                </a:cubicBezTo>
                <a:lnTo>
                  <a:pt x="251847" y="251850"/>
                </a:lnTo>
                <a:lnTo>
                  <a:pt x="0" y="2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381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8" name="アーチ 6"/>
          <p:cNvSpPr/>
          <p:nvPr userDrawn="1"/>
        </p:nvSpPr>
        <p:spPr>
          <a:xfrm rot="10800000">
            <a:off x="6254245" y="5189298"/>
            <a:ext cx="2844750" cy="3158992"/>
          </a:xfrm>
          <a:custGeom>
            <a:avLst/>
            <a:gdLst/>
            <a:ahLst/>
            <a:cxnLst/>
            <a:rect l="l" t="t" r="r" b="b"/>
            <a:pathLst>
              <a:path w="2844750" h="3158992">
                <a:moveTo>
                  <a:pt x="0" y="0"/>
                </a:moveTo>
                <a:cubicBezTo>
                  <a:pt x="766552" y="20660"/>
                  <a:pt x="1499688" y="342349"/>
                  <a:pt x="2035609" y="903232"/>
                </a:cubicBezTo>
                <a:cubicBezTo>
                  <a:pt x="2555046" y="1446863"/>
                  <a:pt x="2841583" y="2165348"/>
                  <a:pt x="2844558" y="2907144"/>
                </a:cubicBezTo>
                <a:lnTo>
                  <a:pt x="2844750" y="2907144"/>
                </a:lnTo>
                <a:lnTo>
                  <a:pt x="2844567" y="2907327"/>
                </a:lnTo>
                <a:cubicBezTo>
                  <a:pt x="2844742" y="2908528"/>
                  <a:pt x="2844746" y="2909731"/>
                  <a:pt x="2844750" y="2910933"/>
                </a:cubicBezTo>
                <a:lnTo>
                  <a:pt x="2840961" y="2910933"/>
                </a:lnTo>
                <a:lnTo>
                  <a:pt x="2592902" y="3158992"/>
                </a:lnTo>
                <a:lnTo>
                  <a:pt x="2344843" y="2910933"/>
                </a:lnTo>
                <a:lnTo>
                  <a:pt x="2342765" y="2910933"/>
                </a:lnTo>
                <a:lnTo>
                  <a:pt x="2342652" y="2908742"/>
                </a:lnTo>
                <a:lnTo>
                  <a:pt x="2341054" y="2907144"/>
                </a:lnTo>
                <a:lnTo>
                  <a:pt x="2342570" y="2907144"/>
                </a:lnTo>
                <a:cubicBezTo>
                  <a:pt x="2339408" y="2293718"/>
                  <a:pt x="2102129" y="1699740"/>
                  <a:pt x="1672540" y="1250142"/>
                </a:cubicBezTo>
                <a:cubicBezTo>
                  <a:pt x="1232013" y="789097"/>
                  <a:pt x="630616" y="523165"/>
                  <a:pt x="927" y="502769"/>
                </a:cubicBezTo>
                <a:lnTo>
                  <a:pt x="251847" y="251850"/>
                </a:lnTo>
                <a:lnTo>
                  <a:pt x="0" y="2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381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9" name="アーチ 6"/>
          <p:cNvSpPr/>
          <p:nvPr userDrawn="1"/>
        </p:nvSpPr>
        <p:spPr>
          <a:xfrm rot="16200000">
            <a:off x="6411365" y="2421095"/>
            <a:ext cx="2844750" cy="3158992"/>
          </a:xfrm>
          <a:custGeom>
            <a:avLst/>
            <a:gdLst/>
            <a:ahLst/>
            <a:cxnLst/>
            <a:rect l="l" t="t" r="r" b="b"/>
            <a:pathLst>
              <a:path w="2844750" h="3158992">
                <a:moveTo>
                  <a:pt x="0" y="0"/>
                </a:moveTo>
                <a:cubicBezTo>
                  <a:pt x="766552" y="20660"/>
                  <a:pt x="1499688" y="342349"/>
                  <a:pt x="2035609" y="903232"/>
                </a:cubicBezTo>
                <a:cubicBezTo>
                  <a:pt x="2555046" y="1446863"/>
                  <a:pt x="2841583" y="2165348"/>
                  <a:pt x="2844558" y="2907144"/>
                </a:cubicBezTo>
                <a:lnTo>
                  <a:pt x="2844750" y="2907144"/>
                </a:lnTo>
                <a:lnTo>
                  <a:pt x="2844567" y="2907327"/>
                </a:lnTo>
                <a:cubicBezTo>
                  <a:pt x="2844742" y="2908528"/>
                  <a:pt x="2844746" y="2909731"/>
                  <a:pt x="2844750" y="2910933"/>
                </a:cubicBezTo>
                <a:lnTo>
                  <a:pt x="2840961" y="2910933"/>
                </a:lnTo>
                <a:lnTo>
                  <a:pt x="2592902" y="3158992"/>
                </a:lnTo>
                <a:lnTo>
                  <a:pt x="2344843" y="2910933"/>
                </a:lnTo>
                <a:lnTo>
                  <a:pt x="2342765" y="2910933"/>
                </a:lnTo>
                <a:lnTo>
                  <a:pt x="2342652" y="2908742"/>
                </a:lnTo>
                <a:lnTo>
                  <a:pt x="2341054" y="2907144"/>
                </a:lnTo>
                <a:lnTo>
                  <a:pt x="2342570" y="2907144"/>
                </a:lnTo>
                <a:cubicBezTo>
                  <a:pt x="2339408" y="2293718"/>
                  <a:pt x="2102129" y="1699740"/>
                  <a:pt x="1672540" y="1250142"/>
                </a:cubicBezTo>
                <a:cubicBezTo>
                  <a:pt x="1232013" y="789097"/>
                  <a:pt x="630616" y="523165"/>
                  <a:pt x="927" y="502769"/>
                </a:cubicBezTo>
                <a:lnTo>
                  <a:pt x="251847" y="251850"/>
                </a:lnTo>
                <a:lnTo>
                  <a:pt x="0" y="2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381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12158541" y="3397743"/>
            <a:ext cx="5490610" cy="165113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12158541" y="2660883"/>
            <a:ext cx="5490610" cy="773203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33" hasCustomPrompt="1"/>
          </p:nvPr>
        </p:nvSpPr>
        <p:spPr>
          <a:xfrm>
            <a:off x="12158541" y="6683108"/>
            <a:ext cx="5490610" cy="165113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1" name="テキスト プレースホルダー 11"/>
          <p:cNvSpPr>
            <a:spLocks noGrp="1"/>
          </p:cNvSpPr>
          <p:nvPr>
            <p:ph type="body" sz="quarter" idx="34" hasCustomPrompt="1"/>
          </p:nvPr>
        </p:nvSpPr>
        <p:spPr>
          <a:xfrm>
            <a:off x="12158541" y="5946248"/>
            <a:ext cx="5490610" cy="773203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35" hasCustomPrompt="1"/>
          </p:nvPr>
        </p:nvSpPr>
        <p:spPr>
          <a:xfrm>
            <a:off x="637261" y="3411794"/>
            <a:ext cx="5490610" cy="1651134"/>
          </a:xfrm>
        </p:spPr>
        <p:txBody>
          <a:bodyPr anchor="t">
            <a:noAutofit/>
          </a:bodyPr>
          <a:lstStyle>
            <a:lvl1pPr algn="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3" name="テキスト プレースホルダー 11"/>
          <p:cNvSpPr>
            <a:spLocks noGrp="1"/>
          </p:cNvSpPr>
          <p:nvPr>
            <p:ph type="body" sz="quarter" idx="36" hasCustomPrompt="1"/>
          </p:nvPr>
        </p:nvSpPr>
        <p:spPr>
          <a:xfrm>
            <a:off x="637261" y="2674934"/>
            <a:ext cx="5490610" cy="773203"/>
          </a:xfrm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4" name="テキスト プレースホルダー 11"/>
          <p:cNvSpPr>
            <a:spLocks noGrp="1"/>
          </p:cNvSpPr>
          <p:nvPr>
            <p:ph type="body" sz="quarter" idx="37" hasCustomPrompt="1"/>
          </p:nvPr>
        </p:nvSpPr>
        <p:spPr>
          <a:xfrm>
            <a:off x="637261" y="6697159"/>
            <a:ext cx="5490610" cy="1651134"/>
          </a:xfrm>
        </p:spPr>
        <p:txBody>
          <a:bodyPr anchor="t">
            <a:noAutofit/>
          </a:bodyPr>
          <a:lstStyle>
            <a:lvl1pPr algn="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5" name="テキスト プレースホルダー 11"/>
          <p:cNvSpPr>
            <a:spLocks noGrp="1"/>
          </p:cNvSpPr>
          <p:nvPr>
            <p:ph type="body" sz="quarter" idx="38" hasCustomPrompt="1"/>
          </p:nvPr>
        </p:nvSpPr>
        <p:spPr>
          <a:xfrm>
            <a:off x="637261" y="5960299"/>
            <a:ext cx="5490610" cy="773203"/>
          </a:xfrm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6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>
            <a:off x="6982966" y="5008485"/>
            <a:ext cx="4275474" cy="773203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7" name="円/楕円 26"/>
          <p:cNvSpPr/>
          <p:nvPr userDrawn="1"/>
        </p:nvSpPr>
        <p:spPr>
          <a:xfrm>
            <a:off x="10444030" y="3163280"/>
            <a:ext cx="1350150" cy="135015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図プレースホルダー 7"/>
          <p:cNvSpPr>
            <a:spLocks noGrp="1"/>
          </p:cNvSpPr>
          <p:nvPr>
            <p:ph type="pic" sz="quarter" idx="17" hasCustomPrompt="1"/>
          </p:nvPr>
        </p:nvSpPr>
        <p:spPr>
          <a:xfrm>
            <a:off x="10793062" y="3478952"/>
            <a:ext cx="684364" cy="68436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8" name="円/楕円 27"/>
          <p:cNvSpPr/>
          <p:nvPr userDrawn="1"/>
        </p:nvSpPr>
        <p:spPr>
          <a:xfrm>
            <a:off x="10448351" y="6528729"/>
            <a:ext cx="1350150" cy="135015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図プレースホルダー 7"/>
          <p:cNvSpPr>
            <a:spLocks noGrp="1"/>
          </p:cNvSpPr>
          <p:nvPr>
            <p:ph type="pic" sz="quarter" idx="40" hasCustomPrompt="1"/>
          </p:nvPr>
        </p:nvSpPr>
        <p:spPr>
          <a:xfrm>
            <a:off x="10797383" y="6844401"/>
            <a:ext cx="684364" cy="68436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0" name="円/楕円 29"/>
          <p:cNvSpPr/>
          <p:nvPr userDrawn="1"/>
        </p:nvSpPr>
        <p:spPr>
          <a:xfrm>
            <a:off x="6543924" y="6528729"/>
            <a:ext cx="1350150" cy="135015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図プレースホルダー 7"/>
          <p:cNvSpPr>
            <a:spLocks noGrp="1"/>
          </p:cNvSpPr>
          <p:nvPr>
            <p:ph type="pic" sz="quarter" idx="41" hasCustomPrompt="1"/>
          </p:nvPr>
        </p:nvSpPr>
        <p:spPr>
          <a:xfrm>
            <a:off x="6892956" y="6844401"/>
            <a:ext cx="684364" cy="68436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2" name="円/楕円 31"/>
          <p:cNvSpPr/>
          <p:nvPr userDrawn="1"/>
        </p:nvSpPr>
        <p:spPr>
          <a:xfrm>
            <a:off x="6543924" y="3163280"/>
            <a:ext cx="1350150" cy="135015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図プレースホルダー 7"/>
          <p:cNvSpPr>
            <a:spLocks noGrp="1"/>
          </p:cNvSpPr>
          <p:nvPr>
            <p:ph type="pic" sz="quarter" idx="42" hasCustomPrompt="1"/>
          </p:nvPr>
        </p:nvSpPr>
        <p:spPr>
          <a:xfrm>
            <a:off x="6892956" y="3478952"/>
            <a:ext cx="684364" cy="68436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88175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750"/>
                            </p:stCondLst>
                            <p:childTnLst>
                              <p:par>
                                <p:cTn id="30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000"/>
                            </p:stCondLst>
                            <p:childTnLst>
                              <p:par>
                                <p:cTn id="47" presetID="2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75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250"/>
                            </p:stCondLst>
                            <p:childTnLst>
                              <p:par>
                                <p:cTn id="64" presetID="2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6000"/>
                            </p:stCondLst>
                            <p:childTnLst>
                              <p:par>
                                <p:cTn id="6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animBg="1"/>
      <p:bldP spid="10" grpId="0"/>
      <p:bldP spid="28" grpId="0" animBg="1"/>
      <p:bldP spid="29" grpId="0"/>
      <p:bldP spid="30" grpId="0" animBg="1"/>
      <p:bldP spid="31" grpId="0"/>
      <p:bldP spid="32" grpId="0" animBg="1"/>
      <p:bldP spid="33" grpId="0"/>
    </p:bld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rc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図プレースホルダー 46"/>
          <p:cNvSpPr>
            <a:spLocks noGrp="1"/>
          </p:cNvSpPr>
          <p:nvPr>
            <p:ph type="pic" sz="quarter" idx="42" hasCustomPrompt="1"/>
          </p:nvPr>
        </p:nvSpPr>
        <p:spPr>
          <a:xfrm>
            <a:off x="6857758" y="5484220"/>
            <a:ext cx="2245748" cy="2253696"/>
          </a:xfrm>
          <a:custGeom>
            <a:avLst/>
            <a:gdLst/>
            <a:ahLst/>
            <a:cxnLst/>
            <a:rect l="l" t="t" r="r" b="b"/>
            <a:pathLst>
              <a:path w="2153093" h="2160713">
                <a:moveTo>
                  <a:pt x="2151584" y="0"/>
                </a:moveTo>
                <a:lnTo>
                  <a:pt x="2153093" y="0"/>
                </a:lnTo>
                <a:lnTo>
                  <a:pt x="2153093" y="2160637"/>
                </a:lnTo>
                <a:cubicBezTo>
                  <a:pt x="2152590" y="2160713"/>
                  <a:pt x="2152087" y="2160713"/>
                  <a:pt x="2151584" y="2160713"/>
                </a:cubicBezTo>
                <a:cubicBezTo>
                  <a:pt x="963297" y="2160713"/>
                  <a:pt x="0" y="1197416"/>
                  <a:pt x="0" y="9129"/>
                </a:cubicBezTo>
                <a:lnTo>
                  <a:pt x="2151584" y="9129"/>
                </a:lnTo>
                <a:close/>
              </a:path>
            </a:pathLst>
          </a:custGeom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45" name="図プレースホルダー 44"/>
          <p:cNvSpPr>
            <a:spLocks noGrp="1"/>
          </p:cNvSpPr>
          <p:nvPr>
            <p:ph type="pic" sz="quarter" idx="41" hasCustomPrompt="1"/>
          </p:nvPr>
        </p:nvSpPr>
        <p:spPr>
          <a:xfrm>
            <a:off x="9161994" y="5484548"/>
            <a:ext cx="2253696" cy="2245748"/>
          </a:xfrm>
          <a:custGeom>
            <a:avLst/>
            <a:gdLst/>
            <a:ahLst/>
            <a:cxnLst/>
            <a:rect l="l" t="t" r="r" b="b"/>
            <a:pathLst>
              <a:path w="2160713" h="2153093">
                <a:moveTo>
                  <a:pt x="0" y="0"/>
                </a:moveTo>
                <a:lnTo>
                  <a:pt x="2160637" y="0"/>
                </a:lnTo>
                <a:cubicBezTo>
                  <a:pt x="2160713" y="503"/>
                  <a:pt x="2160713" y="1006"/>
                  <a:pt x="2160713" y="1509"/>
                </a:cubicBezTo>
                <a:cubicBezTo>
                  <a:pt x="2160713" y="1189796"/>
                  <a:pt x="1197416" y="2153093"/>
                  <a:pt x="9129" y="2153093"/>
                </a:cubicBezTo>
                <a:lnTo>
                  <a:pt x="9129" y="1509"/>
                </a:lnTo>
                <a:lnTo>
                  <a:pt x="0" y="1509"/>
                </a:lnTo>
                <a:close/>
              </a:path>
            </a:pathLst>
          </a:custGeom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43" name="図プレースホルダー 42"/>
          <p:cNvSpPr>
            <a:spLocks noGrp="1"/>
          </p:cNvSpPr>
          <p:nvPr>
            <p:ph type="pic" sz="quarter" idx="40" hasCustomPrompt="1"/>
          </p:nvPr>
        </p:nvSpPr>
        <p:spPr>
          <a:xfrm>
            <a:off x="9162322" y="3181184"/>
            <a:ext cx="2245748" cy="2253696"/>
          </a:xfrm>
          <a:custGeom>
            <a:avLst/>
            <a:gdLst/>
            <a:ahLst/>
            <a:cxnLst/>
            <a:rect l="l" t="t" r="r" b="b"/>
            <a:pathLst>
              <a:path w="2153093" h="2160713">
                <a:moveTo>
                  <a:pt x="1509" y="0"/>
                </a:moveTo>
                <a:cubicBezTo>
                  <a:pt x="1189796" y="0"/>
                  <a:pt x="2153093" y="963297"/>
                  <a:pt x="2153093" y="2151584"/>
                </a:cubicBezTo>
                <a:lnTo>
                  <a:pt x="1509" y="2151584"/>
                </a:lnTo>
                <a:lnTo>
                  <a:pt x="1509" y="2160713"/>
                </a:lnTo>
                <a:lnTo>
                  <a:pt x="0" y="2160713"/>
                </a:lnTo>
                <a:lnTo>
                  <a:pt x="0" y="76"/>
                </a:lnTo>
                <a:cubicBezTo>
                  <a:pt x="503" y="0"/>
                  <a:pt x="1006" y="0"/>
                  <a:pt x="1509" y="0"/>
                </a:cubicBezTo>
                <a:close/>
              </a:path>
            </a:pathLst>
          </a:custGeom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41" name="図プレースホルダー 40"/>
          <p:cNvSpPr>
            <a:spLocks noGrp="1"/>
          </p:cNvSpPr>
          <p:nvPr>
            <p:ph type="pic" sz="quarter" idx="39" hasCustomPrompt="1"/>
          </p:nvPr>
        </p:nvSpPr>
        <p:spPr>
          <a:xfrm>
            <a:off x="6858001" y="3189132"/>
            <a:ext cx="2253696" cy="2245748"/>
          </a:xfrm>
          <a:custGeom>
            <a:avLst/>
            <a:gdLst/>
            <a:ahLst/>
            <a:cxnLst/>
            <a:rect l="l" t="t" r="r" b="b"/>
            <a:pathLst>
              <a:path w="2160713" h="2153093">
                <a:moveTo>
                  <a:pt x="2151584" y="0"/>
                </a:moveTo>
                <a:lnTo>
                  <a:pt x="2151584" y="2151584"/>
                </a:lnTo>
                <a:lnTo>
                  <a:pt x="2160713" y="2151584"/>
                </a:lnTo>
                <a:lnTo>
                  <a:pt x="2160713" y="2153093"/>
                </a:lnTo>
                <a:lnTo>
                  <a:pt x="76" y="2153093"/>
                </a:lnTo>
                <a:cubicBezTo>
                  <a:pt x="0" y="2152590"/>
                  <a:pt x="0" y="2152087"/>
                  <a:pt x="0" y="2151584"/>
                </a:cubicBezTo>
                <a:cubicBezTo>
                  <a:pt x="0" y="963297"/>
                  <a:pt x="963297" y="0"/>
                  <a:pt x="2151584" y="0"/>
                </a:cubicBezTo>
                <a:close/>
              </a:path>
            </a:pathLst>
          </a:custGeom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ドーナツ 4"/>
          <p:cNvSpPr/>
          <p:nvPr userDrawn="1"/>
        </p:nvSpPr>
        <p:spPr>
          <a:xfrm>
            <a:off x="6263526" y="2579009"/>
            <a:ext cx="5760000" cy="5760000"/>
          </a:xfrm>
          <a:prstGeom prst="donut">
            <a:avLst>
              <a:gd name="adj" fmla="val 8728"/>
            </a:avLst>
          </a:prstGeom>
          <a:solidFill>
            <a:schemeClr val="bg1">
              <a:lumMod val="95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6" name="アーチ 6"/>
          <p:cNvSpPr/>
          <p:nvPr userDrawn="1"/>
        </p:nvSpPr>
        <p:spPr>
          <a:xfrm>
            <a:off x="9178776" y="2579009"/>
            <a:ext cx="2844750" cy="3158992"/>
          </a:xfrm>
          <a:custGeom>
            <a:avLst/>
            <a:gdLst/>
            <a:ahLst/>
            <a:cxnLst/>
            <a:rect l="l" t="t" r="r" b="b"/>
            <a:pathLst>
              <a:path w="2844750" h="3158992">
                <a:moveTo>
                  <a:pt x="0" y="0"/>
                </a:moveTo>
                <a:cubicBezTo>
                  <a:pt x="766552" y="20660"/>
                  <a:pt x="1499688" y="342349"/>
                  <a:pt x="2035609" y="903232"/>
                </a:cubicBezTo>
                <a:cubicBezTo>
                  <a:pt x="2555046" y="1446863"/>
                  <a:pt x="2841583" y="2165348"/>
                  <a:pt x="2844558" y="2907144"/>
                </a:cubicBezTo>
                <a:lnTo>
                  <a:pt x="2844750" y="2907144"/>
                </a:lnTo>
                <a:lnTo>
                  <a:pt x="2844567" y="2907327"/>
                </a:lnTo>
                <a:cubicBezTo>
                  <a:pt x="2844742" y="2908528"/>
                  <a:pt x="2844746" y="2909731"/>
                  <a:pt x="2844750" y="2910933"/>
                </a:cubicBezTo>
                <a:lnTo>
                  <a:pt x="2840961" y="2910933"/>
                </a:lnTo>
                <a:lnTo>
                  <a:pt x="2592902" y="3158992"/>
                </a:lnTo>
                <a:lnTo>
                  <a:pt x="2344843" y="2910933"/>
                </a:lnTo>
                <a:lnTo>
                  <a:pt x="2342765" y="2910933"/>
                </a:lnTo>
                <a:lnTo>
                  <a:pt x="2342652" y="2908742"/>
                </a:lnTo>
                <a:lnTo>
                  <a:pt x="2341054" y="2907144"/>
                </a:lnTo>
                <a:lnTo>
                  <a:pt x="2342570" y="2907144"/>
                </a:lnTo>
                <a:cubicBezTo>
                  <a:pt x="2339408" y="2293718"/>
                  <a:pt x="2102129" y="1699740"/>
                  <a:pt x="1672540" y="1250142"/>
                </a:cubicBezTo>
                <a:cubicBezTo>
                  <a:pt x="1232013" y="789097"/>
                  <a:pt x="630616" y="523165"/>
                  <a:pt x="927" y="502769"/>
                </a:cubicBezTo>
                <a:lnTo>
                  <a:pt x="251847" y="251850"/>
                </a:lnTo>
                <a:lnTo>
                  <a:pt x="0" y="2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381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7" name="アーチ 6"/>
          <p:cNvSpPr/>
          <p:nvPr userDrawn="1"/>
        </p:nvSpPr>
        <p:spPr>
          <a:xfrm rot="5400000">
            <a:off x="9021655" y="5346420"/>
            <a:ext cx="2844750" cy="3158992"/>
          </a:xfrm>
          <a:custGeom>
            <a:avLst/>
            <a:gdLst/>
            <a:ahLst/>
            <a:cxnLst/>
            <a:rect l="l" t="t" r="r" b="b"/>
            <a:pathLst>
              <a:path w="2844750" h="3158992">
                <a:moveTo>
                  <a:pt x="0" y="0"/>
                </a:moveTo>
                <a:cubicBezTo>
                  <a:pt x="766552" y="20660"/>
                  <a:pt x="1499688" y="342349"/>
                  <a:pt x="2035609" y="903232"/>
                </a:cubicBezTo>
                <a:cubicBezTo>
                  <a:pt x="2555046" y="1446863"/>
                  <a:pt x="2841583" y="2165348"/>
                  <a:pt x="2844558" y="2907144"/>
                </a:cubicBezTo>
                <a:lnTo>
                  <a:pt x="2844750" y="2907144"/>
                </a:lnTo>
                <a:lnTo>
                  <a:pt x="2844567" y="2907327"/>
                </a:lnTo>
                <a:cubicBezTo>
                  <a:pt x="2844742" y="2908528"/>
                  <a:pt x="2844746" y="2909731"/>
                  <a:pt x="2844750" y="2910933"/>
                </a:cubicBezTo>
                <a:lnTo>
                  <a:pt x="2840961" y="2910933"/>
                </a:lnTo>
                <a:lnTo>
                  <a:pt x="2592902" y="3158992"/>
                </a:lnTo>
                <a:lnTo>
                  <a:pt x="2344843" y="2910933"/>
                </a:lnTo>
                <a:lnTo>
                  <a:pt x="2342765" y="2910933"/>
                </a:lnTo>
                <a:lnTo>
                  <a:pt x="2342652" y="2908742"/>
                </a:lnTo>
                <a:lnTo>
                  <a:pt x="2341054" y="2907144"/>
                </a:lnTo>
                <a:lnTo>
                  <a:pt x="2342570" y="2907144"/>
                </a:lnTo>
                <a:cubicBezTo>
                  <a:pt x="2339408" y="2293718"/>
                  <a:pt x="2102129" y="1699740"/>
                  <a:pt x="1672540" y="1250142"/>
                </a:cubicBezTo>
                <a:cubicBezTo>
                  <a:pt x="1232013" y="789097"/>
                  <a:pt x="630616" y="523165"/>
                  <a:pt x="927" y="502769"/>
                </a:cubicBezTo>
                <a:lnTo>
                  <a:pt x="251847" y="251850"/>
                </a:lnTo>
                <a:lnTo>
                  <a:pt x="0" y="2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381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8" name="アーチ 6"/>
          <p:cNvSpPr/>
          <p:nvPr userDrawn="1"/>
        </p:nvSpPr>
        <p:spPr>
          <a:xfrm rot="10800000">
            <a:off x="6254245" y="5189298"/>
            <a:ext cx="2844750" cy="3158992"/>
          </a:xfrm>
          <a:custGeom>
            <a:avLst/>
            <a:gdLst/>
            <a:ahLst/>
            <a:cxnLst/>
            <a:rect l="l" t="t" r="r" b="b"/>
            <a:pathLst>
              <a:path w="2844750" h="3158992">
                <a:moveTo>
                  <a:pt x="0" y="0"/>
                </a:moveTo>
                <a:cubicBezTo>
                  <a:pt x="766552" y="20660"/>
                  <a:pt x="1499688" y="342349"/>
                  <a:pt x="2035609" y="903232"/>
                </a:cubicBezTo>
                <a:cubicBezTo>
                  <a:pt x="2555046" y="1446863"/>
                  <a:pt x="2841583" y="2165348"/>
                  <a:pt x="2844558" y="2907144"/>
                </a:cubicBezTo>
                <a:lnTo>
                  <a:pt x="2844750" y="2907144"/>
                </a:lnTo>
                <a:lnTo>
                  <a:pt x="2844567" y="2907327"/>
                </a:lnTo>
                <a:cubicBezTo>
                  <a:pt x="2844742" y="2908528"/>
                  <a:pt x="2844746" y="2909731"/>
                  <a:pt x="2844750" y="2910933"/>
                </a:cubicBezTo>
                <a:lnTo>
                  <a:pt x="2840961" y="2910933"/>
                </a:lnTo>
                <a:lnTo>
                  <a:pt x="2592902" y="3158992"/>
                </a:lnTo>
                <a:lnTo>
                  <a:pt x="2344843" y="2910933"/>
                </a:lnTo>
                <a:lnTo>
                  <a:pt x="2342765" y="2910933"/>
                </a:lnTo>
                <a:lnTo>
                  <a:pt x="2342652" y="2908742"/>
                </a:lnTo>
                <a:lnTo>
                  <a:pt x="2341054" y="2907144"/>
                </a:lnTo>
                <a:lnTo>
                  <a:pt x="2342570" y="2907144"/>
                </a:lnTo>
                <a:cubicBezTo>
                  <a:pt x="2339408" y="2293718"/>
                  <a:pt x="2102129" y="1699740"/>
                  <a:pt x="1672540" y="1250142"/>
                </a:cubicBezTo>
                <a:cubicBezTo>
                  <a:pt x="1232013" y="789097"/>
                  <a:pt x="630616" y="523165"/>
                  <a:pt x="927" y="502769"/>
                </a:cubicBezTo>
                <a:lnTo>
                  <a:pt x="251847" y="251850"/>
                </a:lnTo>
                <a:lnTo>
                  <a:pt x="0" y="2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381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9" name="アーチ 6"/>
          <p:cNvSpPr/>
          <p:nvPr userDrawn="1"/>
        </p:nvSpPr>
        <p:spPr>
          <a:xfrm rot="16200000">
            <a:off x="6411365" y="2421095"/>
            <a:ext cx="2844750" cy="3158992"/>
          </a:xfrm>
          <a:custGeom>
            <a:avLst/>
            <a:gdLst/>
            <a:ahLst/>
            <a:cxnLst/>
            <a:rect l="l" t="t" r="r" b="b"/>
            <a:pathLst>
              <a:path w="2844750" h="3158992">
                <a:moveTo>
                  <a:pt x="0" y="0"/>
                </a:moveTo>
                <a:cubicBezTo>
                  <a:pt x="766552" y="20660"/>
                  <a:pt x="1499688" y="342349"/>
                  <a:pt x="2035609" y="903232"/>
                </a:cubicBezTo>
                <a:cubicBezTo>
                  <a:pt x="2555046" y="1446863"/>
                  <a:pt x="2841583" y="2165348"/>
                  <a:pt x="2844558" y="2907144"/>
                </a:cubicBezTo>
                <a:lnTo>
                  <a:pt x="2844750" y="2907144"/>
                </a:lnTo>
                <a:lnTo>
                  <a:pt x="2844567" y="2907327"/>
                </a:lnTo>
                <a:cubicBezTo>
                  <a:pt x="2844742" y="2908528"/>
                  <a:pt x="2844746" y="2909731"/>
                  <a:pt x="2844750" y="2910933"/>
                </a:cubicBezTo>
                <a:lnTo>
                  <a:pt x="2840961" y="2910933"/>
                </a:lnTo>
                <a:lnTo>
                  <a:pt x="2592902" y="3158992"/>
                </a:lnTo>
                <a:lnTo>
                  <a:pt x="2344843" y="2910933"/>
                </a:lnTo>
                <a:lnTo>
                  <a:pt x="2342765" y="2910933"/>
                </a:lnTo>
                <a:lnTo>
                  <a:pt x="2342652" y="2908742"/>
                </a:lnTo>
                <a:lnTo>
                  <a:pt x="2341054" y="2907144"/>
                </a:lnTo>
                <a:lnTo>
                  <a:pt x="2342570" y="2907144"/>
                </a:lnTo>
                <a:cubicBezTo>
                  <a:pt x="2339408" y="2293718"/>
                  <a:pt x="2102129" y="1699740"/>
                  <a:pt x="1672540" y="1250142"/>
                </a:cubicBezTo>
                <a:cubicBezTo>
                  <a:pt x="1232013" y="789097"/>
                  <a:pt x="630616" y="523165"/>
                  <a:pt x="927" y="502769"/>
                </a:cubicBezTo>
                <a:lnTo>
                  <a:pt x="251847" y="251850"/>
                </a:lnTo>
                <a:lnTo>
                  <a:pt x="0" y="2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381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12158541" y="3397742"/>
            <a:ext cx="5490610" cy="1925777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12158541" y="2384854"/>
            <a:ext cx="5490610" cy="1111017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33" hasCustomPrompt="1"/>
          </p:nvPr>
        </p:nvSpPr>
        <p:spPr>
          <a:xfrm>
            <a:off x="12158541" y="6683107"/>
            <a:ext cx="5490610" cy="1925777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1" name="テキスト プレースホルダー 11"/>
          <p:cNvSpPr>
            <a:spLocks noGrp="1"/>
          </p:cNvSpPr>
          <p:nvPr>
            <p:ph type="body" sz="quarter" idx="34" hasCustomPrompt="1"/>
          </p:nvPr>
        </p:nvSpPr>
        <p:spPr>
          <a:xfrm>
            <a:off x="12158541" y="5670219"/>
            <a:ext cx="5490610" cy="1111017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35" hasCustomPrompt="1"/>
          </p:nvPr>
        </p:nvSpPr>
        <p:spPr>
          <a:xfrm>
            <a:off x="637261" y="3411793"/>
            <a:ext cx="5490610" cy="1925777"/>
          </a:xfrm>
        </p:spPr>
        <p:txBody>
          <a:bodyPr anchor="t">
            <a:noAutofit/>
          </a:bodyPr>
          <a:lstStyle>
            <a:lvl1pPr algn="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3" name="テキスト プレースホルダー 11"/>
          <p:cNvSpPr>
            <a:spLocks noGrp="1"/>
          </p:cNvSpPr>
          <p:nvPr>
            <p:ph type="body" sz="quarter" idx="36" hasCustomPrompt="1"/>
          </p:nvPr>
        </p:nvSpPr>
        <p:spPr>
          <a:xfrm>
            <a:off x="637261" y="2398905"/>
            <a:ext cx="5490610" cy="1111017"/>
          </a:xfrm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4" name="テキスト プレースホルダー 11"/>
          <p:cNvSpPr>
            <a:spLocks noGrp="1"/>
          </p:cNvSpPr>
          <p:nvPr>
            <p:ph type="body" sz="quarter" idx="37" hasCustomPrompt="1"/>
          </p:nvPr>
        </p:nvSpPr>
        <p:spPr>
          <a:xfrm>
            <a:off x="637261" y="6697158"/>
            <a:ext cx="5490610" cy="1925777"/>
          </a:xfrm>
        </p:spPr>
        <p:txBody>
          <a:bodyPr anchor="t">
            <a:noAutofit/>
          </a:bodyPr>
          <a:lstStyle>
            <a:lvl1pPr algn="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5" name="テキスト プレースホルダー 11"/>
          <p:cNvSpPr>
            <a:spLocks noGrp="1"/>
          </p:cNvSpPr>
          <p:nvPr>
            <p:ph type="body" sz="quarter" idx="38" hasCustomPrompt="1"/>
          </p:nvPr>
        </p:nvSpPr>
        <p:spPr>
          <a:xfrm>
            <a:off x="637261" y="5684270"/>
            <a:ext cx="5490610" cy="1111017"/>
          </a:xfrm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5887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75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250"/>
                            </p:stCondLst>
                            <p:childTnLst>
                              <p:par>
                                <p:cTn id="37" presetID="2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0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500"/>
                            </p:stCondLst>
                            <p:childTnLst>
                              <p:par>
                                <p:cTn id="51" presetID="2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25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45" grpId="0"/>
      <p:bldP spid="43" grpId="0"/>
      <p:bldP spid="41" grpId="0"/>
      <p:bldP spid="5" grpId="0" animBg="1"/>
      <p:bldP spid="6" grpId="0" animBg="1"/>
      <p:bldP spid="7" grpId="0" animBg="1"/>
      <p:bldP spid="8" grpId="0" animBg="1"/>
      <p:bldP spid="9" grpId="0" animBg="1"/>
      <p:bldP spid="18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山形 4"/>
          <p:cNvSpPr/>
          <p:nvPr userDrawn="1"/>
        </p:nvSpPr>
        <p:spPr>
          <a:xfrm>
            <a:off x="660400" y="4386533"/>
            <a:ext cx="3530600" cy="469900"/>
          </a:xfrm>
          <a:prstGeom prst="chevron">
            <a:avLst/>
          </a:prstGeom>
          <a:solidFill>
            <a:schemeClr val="accent1">
              <a:lumMod val="60000"/>
              <a:lumOff val="4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6" name="山形 5"/>
          <p:cNvSpPr/>
          <p:nvPr userDrawn="1"/>
        </p:nvSpPr>
        <p:spPr>
          <a:xfrm>
            <a:off x="4035425" y="4386533"/>
            <a:ext cx="3530600" cy="469900"/>
          </a:xfrm>
          <a:prstGeom prst="chevron">
            <a:avLst/>
          </a:prstGeom>
          <a:solidFill>
            <a:schemeClr val="accent1">
              <a:lumMod val="60000"/>
              <a:lumOff val="4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7" name="山形 6"/>
          <p:cNvSpPr/>
          <p:nvPr userDrawn="1"/>
        </p:nvSpPr>
        <p:spPr>
          <a:xfrm>
            <a:off x="7410450" y="4386533"/>
            <a:ext cx="3530600" cy="469900"/>
          </a:xfrm>
          <a:prstGeom prst="chevron">
            <a:avLst/>
          </a:prstGeom>
          <a:solidFill>
            <a:schemeClr val="accent1">
              <a:lumMod val="60000"/>
              <a:lumOff val="4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8" name="山形 7"/>
          <p:cNvSpPr/>
          <p:nvPr userDrawn="1"/>
        </p:nvSpPr>
        <p:spPr>
          <a:xfrm>
            <a:off x="10785475" y="4386533"/>
            <a:ext cx="3530600" cy="469900"/>
          </a:xfrm>
          <a:prstGeom prst="chevron">
            <a:avLst/>
          </a:prstGeom>
          <a:solidFill>
            <a:schemeClr val="accent1">
              <a:lumMod val="60000"/>
              <a:lumOff val="4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9" name="山形 8"/>
          <p:cNvSpPr/>
          <p:nvPr userDrawn="1"/>
        </p:nvSpPr>
        <p:spPr>
          <a:xfrm>
            <a:off x="14160500" y="4386533"/>
            <a:ext cx="3530600" cy="469900"/>
          </a:xfrm>
          <a:prstGeom prst="chevron">
            <a:avLst/>
          </a:prstGeom>
          <a:solidFill>
            <a:schemeClr val="accent1">
              <a:lumMod val="60000"/>
              <a:lumOff val="4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0" name="円/楕円 9"/>
          <p:cNvSpPr/>
          <p:nvPr userDrawn="1"/>
        </p:nvSpPr>
        <p:spPr>
          <a:xfrm>
            <a:off x="1750625" y="3946408"/>
            <a:ext cx="1350150" cy="135015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図プレースホルダー 7"/>
          <p:cNvSpPr>
            <a:spLocks noGrp="1"/>
          </p:cNvSpPr>
          <p:nvPr>
            <p:ph type="pic" sz="quarter" idx="42" hasCustomPrompt="1"/>
          </p:nvPr>
        </p:nvSpPr>
        <p:spPr>
          <a:xfrm>
            <a:off x="2099657" y="4262080"/>
            <a:ext cx="684364" cy="68436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2" name="円/楕円 11"/>
          <p:cNvSpPr/>
          <p:nvPr userDrawn="1"/>
        </p:nvSpPr>
        <p:spPr>
          <a:xfrm>
            <a:off x="5092756" y="3946408"/>
            <a:ext cx="1350150" cy="135015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図プレースホルダー 7"/>
          <p:cNvSpPr>
            <a:spLocks noGrp="1"/>
          </p:cNvSpPr>
          <p:nvPr>
            <p:ph type="pic" sz="quarter" idx="43" hasCustomPrompt="1"/>
          </p:nvPr>
        </p:nvSpPr>
        <p:spPr>
          <a:xfrm>
            <a:off x="5441788" y="4262080"/>
            <a:ext cx="684364" cy="68436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4" name="円/楕円 13"/>
          <p:cNvSpPr/>
          <p:nvPr userDrawn="1"/>
        </p:nvSpPr>
        <p:spPr>
          <a:xfrm>
            <a:off x="8467338" y="3946408"/>
            <a:ext cx="1350150" cy="135015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図プレースホルダー 7"/>
          <p:cNvSpPr>
            <a:spLocks noGrp="1"/>
          </p:cNvSpPr>
          <p:nvPr>
            <p:ph type="pic" sz="quarter" idx="44" hasCustomPrompt="1"/>
          </p:nvPr>
        </p:nvSpPr>
        <p:spPr>
          <a:xfrm>
            <a:off x="8816370" y="4262080"/>
            <a:ext cx="684364" cy="68436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6" name="円/楕円 15"/>
          <p:cNvSpPr/>
          <p:nvPr userDrawn="1"/>
        </p:nvSpPr>
        <p:spPr>
          <a:xfrm>
            <a:off x="11875700" y="3946408"/>
            <a:ext cx="1350150" cy="135015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図プレースホルダー 7"/>
          <p:cNvSpPr>
            <a:spLocks noGrp="1"/>
          </p:cNvSpPr>
          <p:nvPr>
            <p:ph type="pic" sz="quarter" idx="45" hasCustomPrompt="1"/>
          </p:nvPr>
        </p:nvSpPr>
        <p:spPr>
          <a:xfrm>
            <a:off x="12224732" y="4262080"/>
            <a:ext cx="684364" cy="68436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8" name="円/楕円 17"/>
          <p:cNvSpPr/>
          <p:nvPr userDrawn="1"/>
        </p:nvSpPr>
        <p:spPr>
          <a:xfrm>
            <a:off x="15250725" y="3946408"/>
            <a:ext cx="1350150" cy="135015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図プレースホルダー 7"/>
          <p:cNvSpPr>
            <a:spLocks noGrp="1"/>
          </p:cNvSpPr>
          <p:nvPr>
            <p:ph type="pic" sz="quarter" idx="46" hasCustomPrompt="1"/>
          </p:nvPr>
        </p:nvSpPr>
        <p:spPr>
          <a:xfrm>
            <a:off x="15599757" y="4262080"/>
            <a:ext cx="684364" cy="68436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36" hasCustomPrompt="1"/>
          </p:nvPr>
        </p:nvSpPr>
        <p:spPr>
          <a:xfrm>
            <a:off x="817281" y="2360141"/>
            <a:ext cx="3240360" cy="1531337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1" name="テキスト プレースホルダー 11"/>
          <p:cNvSpPr>
            <a:spLocks noGrp="1"/>
          </p:cNvSpPr>
          <p:nvPr>
            <p:ph type="body" sz="quarter" idx="47" hasCustomPrompt="1"/>
          </p:nvPr>
        </p:nvSpPr>
        <p:spPr>
          <a:xfrm>
            <a:off x="4147651" y="2360141"/>
            <a:ext cx="3240360" cy="1531337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48" hasCustomPrompt="1"/>
          </p:nvPr>
        </p:nvSpPr>
        <p:spPr>
          <a:xfrm>
            <a:off x="7523026" y="2360141"/>
            <a:ext cx="3240360" cy="1531337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3" name="テキスト プレースホルダー 11"/>
          <p:cNvSpPr>
            <a:spLocks noGrp="1"/>
          </p:cNvSpPr>
          <p:nvPr>
            <p:ph type="body" sz="quarter" idx="49" hasCustomPrompt="1"/>
          </p:nvPr>
        </p:nvSpPr>
        <p:spPr>
          <a:xfrm>
            <a:off x="10853396" y="2360141"/>
            <a:ext cx="3240360" cy="1531337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4" name="テキスト プレースホルダー 11"/>
          <p:cNvSpPr>
            <a:spLocks noGrp="1"/>
          </p:cNvSpPr>
          <p:nvPr>
            <p:ph type="body" sz="quarter" idx="50" hasCustomPrompt="1"/>
          </p:nvPr>
        </p:nvSpPr>
        <p:spPr>
          <a:xfrm>
            <a:off x="14305620" y="2360141"/>
            <a:ext cx="3240360" cy="1531337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5" name="テキスト プレースホルダー 11"/>
          <p:cNvSpPr>
            <a:spLocks noGrp="1"/>
          </p:cNvSpPr>
          <p:nvPr>
            <p:ph type="body" sz="quarter" idx="35" hasCustomPrompt="1"/>
          </p:nvPr>
        </p:nvSpPr>
        <p:spPr>
          <a:xfrm>
            <a:off x="817281" y="5386080"/>
            <a:ext cx="3218144" cy="2907769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6" name="テキスト プレースホルダー 11"/>
          <p:cNvSpPr>
            <a:spLocks noGrp="1"/>
          </p:cNvSpPr>
          <p:nvPr>
            <p:ph type="body" sz="quarter" idx="51" hasCustomPrompt="1"/>
          </p:nvPr>
        </p:nvSpPr>
        <p:spPr>
          <a:xfrm>
            <a:off x="4192656" y="5386080"/>
            <a:ext cx="3218144" cy="2907769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7" name="テキスト プレースホルダー 11"/>
          <p:cNvSpPr>
            <a:spLocks noGrp="1"/>
          </p:cNvSpPr>
          <p:nvPr>
            <p:ph type="body" sz="quarter" idx="52" hasCustomPrompt="1"/>
          </p:nvPr>
        </p:nvSpPr>
        <p:spPr>
          <a:xfrm>
            <a:off x="7568031" y="5386080"/>
            <a:ext cx="3218144" cy="2907769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8" name="テキスト プレースホルダー 11"/>
          <p:cNvSpPr>
            <a:spLocks noGrp="1"/>
          </p:cNvSpPr>
          <p:nvPr>
            <p:ph type="body" sz="quarter" idx="53" hasCustomPrompt="1"/>
          </p:nvPr>
        </p:nvSpPr>
        <p:spPr>
          <a:xfrm>
            <a:off x="10943406" y="5386080"/>
            <a:ext cx="3218144" cy="2907769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9" name="テキスト プレースホルダー 11"/>
          <p:cNvSpPr>
            <a:spLocks noGrp="1"/>
          </p:cNvSpPr>
          <p:nvPr>
            <p:ph type="body" sz="quarter" idx="54" hasCustomPrompt="1"/>
          </p:nvPr>
        </p:nvSpPr>
        <p:spPr>
          <a:xfrm>
            <a:off x="14318781" y="5386080"/>
            <a:ext cx="3218144" cy="2907769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380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75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25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0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3500"/>
                            </p:stCondLst>
                            <p:childTnLst>
                              <p:par>
                                <p:cTn id="62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425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4750"/>
                            </p:stCondLst>
                            <p:childTnLst>
                              <p:par>
                                <p:cTn id="81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500"/>
                            </p:stCondLst>
                            <p:childTnLst>
                              <p:par>
                                <p:cTn id="8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/>
      <p:bldP spid="12" grpId="0" animBg="1"/>
      <p:bldP spid="13" grpId="0"/>
      <p:bldP spid="14" grpId="0" animBg="1"/>
      <p:bldP spid="15" grpId="0"/>
      <p:bldP spid="16" grpId="0" animBg="1"/>
      <p:bldP spid="17" grpId="0"/>
      <p:bldP spid="18" grpId="0" animBg="1"/>
      <p:bldP spid="19" grpId="0"/>
      <p:bldP spid="20" grpId="0">
        <p:tmplLst>
          <p:tmpl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>
        <p:tmplLst>
          <p:tmpl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>
        <p:tmplLst>
          <p:tmpl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>
        <p:tmplLst>
          <p:tmpl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>
        <p:tmplLst>
          <p:tmpl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図プレースホルダー 5"/>
          <p:cNvSpPr>
            <a:spLocks noGrp="1"/>
          </p:cNvSpPr>
          <p:nvPr>
            <p:ph type="pic" sz="quarter" idx="12" hasCustomPrompt="1"/>
          </p:nvPr>
        </p:nvSpPr>
        <p:spPr>
          <a:xfrm>
            <a:off x="-794" y="1903140"/>
            <a:ext cx="18286413" cy="4545506"/>
          </a:xfr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0" name="テキスト プレースホルダー 9"/>
          <p:cNvSpPr>
            <a:spLocks noGrp="1"/>
          </p:cNvSpPr>
          <p:nvPr>
            <p:ph type="body" sz="quarter" idx="13" hasCustomPrompt="1"/>
          </p:nvPr>
        </p:nvSpPr>
        <p:spPr>
          <a:xfrm>
            <a:off x="9142413" y="1903413"/>
            <a:ext cx="9144000" cy="4545012"/>
          </a:xfrm>
          <a:solidFill>
            <a:schemeClr val="tx2">
              <a:alpha val="80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3157541" y="7568135"/>
            <a:ext cx="11926325" cy="1625815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3157541" y="6898695"/>
            <a:ext cx="11926325" cy="773203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9323226" y="2083160"/>
            <a:ext cx="900100" cy="1102622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4400" spc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0</a:t>
            </a:r>
            <a:endParaRPr lang="en-US" dirty="0"/>
          </a:p>
        </p:txBody>
      </p:sp>
      <p:sp>
        <p:nvSpPr>
          <p:cNvPr id="14" name="テキスト プレースホルダー 9"/>
          <p:cNvSpPr>
            <a:spLocks noGrp="1"/>
          </p:cNvSpPr>
          <p:nvPr>
            <p:ph type="body" sz="quarter" idx="19" hasCustomPrompt="1"/>
          </p:nvPr>
        </p:nvSpPr>
        <p:spPr>
          <a:xfrm>
            <a:off x="10268331" y="2199732"/>
            <a:ext cx="90010" cy="900100"/>
          </a:xfrm>
          <a:solidFill>
            <a:schemeClr val="accent1">
              <a:alpha val="69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10403346" y="2173170"/>
            <a:ext cx="7290810" cy="945105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9323226" y="3091713"/>
            <a:ext cx="900100" cy="1102622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4400" spc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0</a:t>
            </a:r>
            <a:endParaRPr lang="en-US" dirty="0"/>
          </a:p>
        </p:txBody>
      </p:sp>
      <p:sp>
        <p:nvSpPr>
          <p:cNvPr id="17" name="テキスト プレースホルダー 9"/>
          <p:cNvSpPr>
            <a:spLocks noGrp="1"/>
          </p:cNvSpPr>
          <p:nvPr>
            <p:ph type="body" sz="quarter" idx="22" hasCustomPrompt="1"/>
          </p:nvPr>
        </p:nvSpPr>
        <p:spPr>
          <a:xfrm>
            <a:off x="10268331" y="3208285"/>
            <a:ext cx="90010" cy="900100"/>
          </a:xfrm>
          <a:solidFill>
            <a:schemeClr val="accent1">
              <a:alpha val="69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10403346" y="3181723"/>
            <a:ext cx="7290810" cy="945105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9323226" y="4108385"/>
            <a:ext cx="900100" cy="1102622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4400" spc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0</a:t>
            </a:r>
            <a:endParaRPr lang="en-US" dirty="0"/>
          </a:p>
        </p:txBody>
      </p:sp>
      <p:sp>
        <p:nvSpPr>
          <p:cNvPr id="20" name="テキスト プレースホルダー 9"/>
          <p:cNvSpPr>
            <a:spLocks noGrp="1"/>
          </p:cNvSpPr>
          <p:nvPr>
            <p:ph type="body" sz="quarter" idx="25" hasCustomPrompt="1"/>
          </p:nvPr>
        </p:nvSpPr>
        <p:spPr>
          <a:xfrm>
            <a:off x="10268331" y="4224957"/>
            <a:ext cx="90010" cy="900100"/>
          </a:xfrm>
          <a:solidFill>
            <a:schemeClr val="accent1">
              <a:alpha val="69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21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10403346" y="4198395"/>
            <a:ext cx="7290810" cy="945105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9323226" y="5098495"/>
            <a:ext cx="900100" cy="1102622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4400" spc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0</a:t>
            </a:r>
            <a:endParaRPr lang="en-US" dirty="0"/>
          </a:p>
        </p:txBody>
      </p:sp>
      <p:sp>
        <p:nvSpPr>
          <p:cNvPr id="23" name="テキスト プレースホルダー 9"/>
          <p:cNvSpPr>
            <a:spLocks noGrp="1"/>
          </p:cNvSpPr>
          <p:nvPr>
            <p:ph type="body" sz="quarter" idx="28" hasCustomPrompt="1"/>
          </p:nvPr>
        </p:nvSpPr>
        <p:spPr>
          <a:xfrm>
            <a:off x="10268331" y="5215067"/>
            <a:ext cx="90010" cy="900100"/>
          </a:xfrm>
          <a:solidFill>
            <a:schemeClr val="accent1">
              <a:alpha val="69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24" name="テキスト プレースホルダー 11"/>
          <p:cNvSpPr>
            <a:spLocks noGrp="1"/>
          </p:cNvSpPr>
          <p:nvPr>
            <p:ph type="body" sz="quarter" idx="29" hasCustomPrompt="1"/>
          </p:nvPr>
        </p:nvSpPr>
        <p:spPr>
          <a:xfrm>
            <a:off x="10403346" y="5188505"/>
            <a:ext cx="7290810" cy="945105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6889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75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25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000"/>
                            </p:stCondLst>
                            <p:childTnLst>
                              <p:par>
                                <p:cTn id="53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 animBg="1">
        <p:tmplLst>
          <p:tmpl>
            <p:tnLst>
              <p:par>
                <p:cTn presetID="22" presetClass="entr" presetSubtype="2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/>
      <p:bldP spid="16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/>
      <p:bldP spid="19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/>
      <p:bldP spid="22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e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直線コネクタ 32"/>
          <p:cNvCxnSpPr/>
          <p:nvPr userDrawn="1"/>
        </p:nvCxnSpPr>
        <p:spPr>
          <a:xfrm flipH="1">
            <a:off x="7192" y="7631705"/>
            <a:ext cx="9259471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正方形/長方形 5"/>
          <p:cNvSpPr/>
          <p:nvPr userDrawn="1"/>
        </p:nvSpPr>
        <p:spPr>
          <a:xfrm rot="18000000">
            <a:off x="7641771" y="8548321"/>
            <a:ext cx="2942561" cy="1447590"/>
          </a:xfrm>
          <a:custGeom>
            <a:avLst/>
            <a:gdLst/>
            <a:ahLst/>
            <a:cxnLst/>
            <a:rect l="l" t="t" r="r" b="b"/>
            <a:pathLst>
              <a:path w="2942561" h="1447590">
                <a:moveTo>
                  <a:pt x="2942561" y="0"/>
                </a:moveTo>
                <a:lnTo>
                  <a:pt x="2942561" y="1447590"/>
                </a:lnTo>
                <a:lnTo>
                  <a:pt x="2024614" y="1447590"/>
                </a:lnTo>
                <a:cubicBezTo>
                  <a:pt x="1725966" y="1164530"/>
                  <a:pt x="1322349" y="991867"/>
                  <a:pt x="878406" y="991867"/>
                </a:cubicBezTo>
                <a:cubicBezTo>
                  <a:pt x="741840" y="991867"/>
                  <a:pt x="609089" y="1008206"/>
                  <a:pt x="482485" y="1040920"/>
                </a:cubicBezTo>
                <a:lnTo>
                  <a:pt x="0" y="205230"/>
                </a:lnTo>
                <a:cubicBezTo>
                  <a:pt x="254597" y="364578"/>
                  <a:pt x="555858" y="455722"/>
                  <a:pt x="878406" y="455722"/>
                </a:cubicBezTo>
                <a:cubicBezTo>
                  <a:pt x="1322350" y="455722"/>
                  <a:pt x="1725965" y="283060"/>
                  <a:pt x="2024613" y="0"/>
                </a:cubicBezTo>
                <a:close/>
              </a:path>
            </a:pathLst>
          </a:cu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5"/>
          <p:cNvSpPr/>
          <p:nvPr userDrawn="1"/>
        </p:nvSpPr>
        <p:spPr>
          <a:xfrm rot="8100000">
            <a:off x="7041556" y="3905431"/>
            <a:ext cx="2869913" cy="1006333"/>
          </a:xfrm>
          <a:custGeom>
            <a:avLst/>
            <a:gdLst/>
            <a:ahLst/>
            <a:cxnLst/>
            <a:rect l="l" t="t" r="r" b="b"/>
            <a:pathLst>
              <a:path w="3465385" h="1215135">
                <a:moveTo>
                  <a:pt x="0" y="0"/>
                </a:moveTo>
                <a:lnTo>
                  <a:pt x="770545" y="0"/>
                </a:lnTo>
                <a:cubicBezTo>
                  <a:pt x="1021235" y="237606"/>
                  <a:pt x="1360038" y="382542"/>
                  <a:pt x="1732693" y="382542"/>
                </a:cubicBezTo>
                <a:cubicBezTo>
                  <a:pt x="2105348" y="382542"/>
                  <a:pt x="2444151" y="237606"/>
                  <a:pt x="2694841" y="0"/>
                </a:cubicBezTo>
                <a:lnTo>
                  <a:pt x="3465385" y="0"/>
                </a:lnTo>
                <a:lnTo>
                  <a:pt x="3465385" y="1215135"/>
                </a:lnTo>
                <a:lnTo>
                  <a:pt x="2694842" y="1215135"/>
                </a:lnTo>
                <a:cubicBezTo>
                  <a:pt x="2444152" y="977529"/>
                  <a:pt x="2105348" y="832592"/>
                  <a:pt x="1732693" y="832592"/>
                </a:cubicBezTo>
                <a:cubicBezTo>
                  <a:pt x="1360038" y="832592"/>
                  <a:pt x="1021234" y="977529"/>
                  <a:pt x="770544" y="1215135"/>
                </a:cubicBezTo>
                <a:lnTo>
                  <a:pt x="0" y="121513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正方形/長方形 5"/>
          <p:cNvSpPr/>
          <p:nvPr userDrawn="1"/>
        </p:nvSpPr>
        <p:spPr>
          <a:xfrm rot="2864116">
            <a:off x="7402105" y="2013750"/>
            <a:ext cx="2402012" cy="842264"/>
          </a:xfrm>
          <a:custGeom>
            <a:avLst/>
            <a:gdLst/>
            <a:ahLst/>
            <a:cxnLst/>
            <a:rect l="l" t="t" r="r" b="b"/>
            <a:pathLst>
              <a:path w="3465385" h="1215135">
                <a:moveTo>
                  <a:pt x="0" y="0"/>
                </a:moveTo>
                <a:lnTo>
                  <a:pt x="770545" y="0"/>
                </a:lnTo>
                <a:cubicBezTo>
                  <a:pt x="1021235" y="237606"/>
                  <a:pt x="1360038" y="382542"/>
                  <a:pt x="1732693" y="382542"/>
                </a:cubicBezTo>
                <a:cubicBezTo>
                  <a:pt x="2105348" y="382542"/>
                  <a:pt x="2444151" y="237606"/>
                  <a:pt x="2694841" y="0"/>
                </a:cubicBezTo>
                <a:lnTo>
                  <a:pt x="3465385" y="0"/>
                </a:lnTo>
                <a:lnTo>
                  <a:pt x="3465385" y="1215135"/>
                </a:lnTo>
                <a:lnTo>
                  <a:pt x="2694842" y="1215135"/>
                </a:lnTo>
                <a:cubicBezTo>
                  <a:pt x="2444152" y="977529"/>
                  <a:pt x="2105348" y="832592"/>
                  <a:pt x="1732693" y="832592"/>
                </a:cubicBezTo>
                <a:cubicBezTo>
                  <a:pt x="1360038" y="832592"/>
                  <a:pt x="1021234" y="977529"/>
                  <a:pt x="770544" y="1215135"/>
                </a:cubicBezTo>
                <a:lnTo>
                  <a:pt x="0" y="1215135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" name="円/楕円 1"/>
          <p:cNvSpPr/>
          <p:nvPr userDrawn="1"/>
        </p:nvSpPr>
        <p:spPr>
          <a:xfrm>
            <a:off x="8642661" y="2531946"/>
            <a:ext cx="1726122" cy="1726122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0" cmpd="sng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5" name="円/楕円 4"/>
          <p:cNvSpPr/>
          <p:nvPr userDrawn="1"/>
        </p:nvSpPr>
        <p:spPr>
          <a:xfrm>
            <a:off x="7002116" y="824546"/>
            <a:ext cx="1474395" cy="1474395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0" cmpd="sng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/>
          <p:cNvSpPr/>
          <p:nvPr userDrawn="1"/>
        </p:nvSpPr>
        <p:spPr>
          <a:xfrm rot="2700000">
            <a:off x="6865970" y="6128846"/>
            <a:ext cx="3248068" cy="1138933"/>
          </a:xfrm>
          <a:custGeom>
            <a:avLst/>
            <a:gdLst/>
            <a:ahLst/>
            <a:cxnLst/>
            <a:rect l="l" t="t" r="r" b="b"/>
            <a:pathLst>
              <a:path w="3465385" h="1215135">
                <a:moveTo>
                  <a:pt x="0" y="0"/>
                </a:moveTo>
                <a:lnTo>
                  <a:pt x="770545" y="0"/>
                </a:lnTo>
                <a:cubicBezTo>
                  <a:pt x="1021235" y="237606"/>
                  <a:pt x="1360038" y="382542"/>
                  <a:pt x="1732693" y="382542"/>
                </a:cubicBezTo>
                <a:cubicBezTo>
                  <a:pt x="2105348" y="382542"/>
                  <a:pt x="2444151" y="237606"/>
                  <a:pt x="2694841" y="0"/>
                </a:cubicBezTo>
                <a:lnTo>
                  <a:pt x="3465385" y="0"/>
                </a:lnTo>
                <a:lnTo>
                  <a:pt x="3465385" y="1215135"/>
                </a:lnTo>
                <a:lnTo>
                  <a:pt x="2694842" y="1215135"/>
                </a:lnTo>
                <a:cubicBezTo>
                  <a:pt x="2444152" y="977529"/>
                  <a:pt x="2105348" y="832592"/>
                  <a:pt x="1732693" y="832592"/>
                </a:cubicBezTo>
                <a:cubicBezTo>
                  <a:pt x="1360038" y="832592"/>
                  <a:pt x="1021234" y="977529"/>
                  <a:pt x="770544" y="1215135"/>
                </a:cubicBezTo>
                <a:lnTo>
                  <a:pt x="0" y="1215135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1" name="円/楕円 10"/>
          <p:cNvSpPr/>
          <p:nvPr userDrawn="1"/>
        </p:nvSpPr>
        <p:spPr>
          <a:xfrm>
            <a:off x="6307812" y="4514532"/>
            <a:ext cx="1978401" cy="1978401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0" cmpd="sng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2" name="円/楕円 11"/>
          <p:cNvSpPr/>
          <p:nvPr userDrawn="1"/>
        </p:nvSpPr>
        <p:spPr>
          <a:xfrm>
            <a:off x="8661660" y="6876764"/>
            <a:ext cx="2330114" cy="2330114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0" cmpd="sng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 userDrawn="1"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円弧 16"/>
          <p:cNvSpPr/>
          <p:nvPr userDrawn="1"/>
        </p:nvSpPr>
        <p:spPr>
          <a:xfrm rot="2700000">
            <a:off x="8595702" y="2404897"/>
            <a:ext cx="1980219" cy="1980219"/>
          </a:xfrm>
          <a:prstGeom prst="arc">
            <a:avLst>
              <a:gd name="adj1" fmla="val 16200000"/>
              <a:gd name="adj2" fmla="val 20392033"/>
            </a:avLst>
          </a:prstGeom>
          <a:ln w="12700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円弧 17"/>
          <p:cNvSpPr/>
          <p:nvPr userDrawn="1"/>
        </p:nvSpPr>
        <p:spPr>
          <a:xfrm rot="2700000">
            <a:off x="6822804" y="627945"/>
            <a:ext cx="1883035" cy="1883035"/>
          </a:xfrm>
          <a:prstGeom prst="arc">
            <a:avLst>
              <a:gd name="adj1" fmla="val 16200000"/>
              <a:gd name="adj2" fmla="val 19583222"/>
            </a:avLst>
          </a:prstGeom>
          <a:ln w="12700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円弧 18"/>
          <p:cNvSpPr/>
          <p:nvPr userDrawn="1"/>
        </p:nvSpPr>
        <p:spPr>
          <a:xfrm rot="2700000">
            <a:off x="8457163" y="6669875"/>
            <a:ext cx="2766089" cy="2766089"/>
          </a:xfrm>
          <a:prstGeom prst="arc">
            <a:avLst>
              <a:gd name="adj1" fmla="val 16200000"/>
              <a:gd name="adj2" fmla="val 19583222"/>
            </a:avLst>
          </a:prstGeom>
          <a:ln w="12700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円弧 19"/>
          <p:cNvSpPr/>
          <p:nvPr userDrawn="1"/>
        </p:nvSpPr>
        <p:spPr>
          <a:xfrm rot="2700000">
            <a:off x="6126781" y="4311196"/>
            <a:ext cx="2385072" cy="2385072"/>
          </a:xfrm>
          <a:prstGeom prst="arc">
            <a:avLst>
              <a:gd name="adj1" fmla="val 16200000"/>
              <a:gd name="adj2" fmla="val 19583222"/>
            </a:avLst>
          </a:prstGeom>
          <a:ln w="12700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2" name="直線コネクタ 21"/>
          <p:cNvCxnSpPr/>
          <p:nvPr userDrawn="1"/>
        </p:nvCxnSpPr>
        <p:spPr>
          <a:xfrm>
            <a:off x="8420753" y="869551"/>
            <a:ext cx="1620291" cy="0"/>
          </a:xfrm>
          <a:prstGeom prst="line">
            <a:avLst/>
          </a:prstGeom>
          <a:ln w="12700">
            <a:solidFill>
              <a:schemeClr val="accent1"/>
            </a:solidFill>
            <a:prstDash val="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コネクタ 22"/>
          <p:cNvCxnSpPr/>
          <p:nvPr userDrawn="1"/>
        </p:nvCxnSpPr>
        <p:spPr>
          <a:xfrm>
            <a:off x="10297470" y="2669751"/>
            <a:ext cx="840525" cy="0"/>
          </a:xfrm>
          <a:prstGeom prst="line">
            <a:avLst/>
          </a:prstGeom>
          <a:ln w="12700">
            <a:solidFill>
              <a:schemeClr val="accent1"/>
            </a:solidFill>
            <a:prstDash val="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コネクタ 23"/>
          <p:cNvCxnSpPr/>
          <p:nvPr userDrawn="1"/>
        </p:nvCxnSpPr>
        <p:spPr>
          <a:xfrm>
            <a:off x="8185585" y="4649971"/>
            <a:ext cx="2532147" cy="0"/>
          </a:xfrm>
          <a:prstGeom prst="line">
            <a:avLst/>
          </a:prstGeom>
          <a:ln w="12700">
            <a:solidFill>
              <a:schemeClr val="accent1"/>
            </a:solidFill>
            <a:prstDash val="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コネクタ 24"/>
          <p:cNvCxnSpPr/>
          <p:nvPr userDrawn="1"/>
        </p:nvCxnSpPr>
        <p:spPr>
          <a:xfrm>
            <a:off x="10851023" y="7035236"/>
            <a:ext cx="472552" cy="0"/>
          </a:xfrm>
          <a:prstGeom prst="line">
            <a:avLst/>
          </a:prstGeom>
          <a:ln w="12700">
            <a:solidFill>
              <a:schemeClr val="accent1"/>
            </a:solidFill>
            <a:prstDash val="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テキスト プレースホルダー 11"/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10088311" y="327965"/>
            <a:ext cx="6120680" cy="848975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1" name="テキスト プレースホルダー 11"/>
          <p:cNvSpPr>
            <a:spLocks noGrp="1"/>
          </p:cNvSpPr>
          <p:nvPr userDrawn="1">
            <p:ph type="body" sz="quarter" idx="28" hasCustomPrompt="1"/>
          </p:nvPr>
        </p:nvSpPr>
        <p:spPr>
          <a:xfrm>
            <a:off x="10088311" y="1048045"/>
            <a:ext cx="6165685" cy="1035116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2" name="テキスト プレースホルダー 11"/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586569" y="5418561"/>
            <a:ext cx="6030670" cy="2213144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5" name="テキスト プレースホルダー 11"/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620583" y="7676465"/>
            <a:ext cx="7397498" cy="196753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6" name="テキスト プレースホルダー 11"/>
          <p:cNvSpPr>
            <a:spLocks noGrp="1"/>
          </p:cNvSpPr>
          <p:nvPr userDrawn="1">
            <p:ph type="body" sz="quarter" idx="29" hasCustomPrompt="1"/>
          </p:nvPr>
        </p:nvSpPr>
        <p:spPr>
          <a:xfrm>
            <a:off x="11168431" y="2128165"/>
            <a:ext cx="6120680" cy="848975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7" name="テキスト プレースホルダー 11"/>
          <p:cNvSpPr>
            <a:spLocks noGrp="1"/>
          </p:cNvSpPr>
          <p:nvPr userDrawn="1">
            <p:ph type="body" sz="quarter" idx="30" hasCustomPrompt="1"/>
          </p:nvPr>
        </p:nvSpPr>
        <p:spPr>
          <a:xfrm>
            <a:off x="11168431" y="2848245"/>
            <a:ext cx="6120680" cy="1035116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9" name="テキスト プレースホルダー 11"/>
          <p:cNvSpPr>
            <a:spLocks noGrp="1"/>
          </p:cNvSpPr>
          <p:nvPr userDrawn="1">
            <p:ph type="body" sz="quarter" idx="31" hasCustomPrompt="1"/>
          </p:nvPr>
        </p:nvSpPr>
        <p:spPr>
          <a:xfrm>
            <a:off x="10763386" y="4108385"/>
            <a:ext cx="6120680" cy="848975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0" name="テキスト プレースホルダー 11"/>
          <p:cNvSpPr>
            <a:spLocks noGrp="1"/>
          </p:cNvSpPr>
          <p:nvPr userDrawn="1">
            <p:ph type="body" sz="quarter" idx="32" hasCustomPrompt="1"/>
          </p:nvPr>
        </p:nvSpPr>
        <p:spPr>
          <a:xfrm>
            <a:off x="10763386" y="4828465"/>
            <a:ext cx="6120680" cy="1035116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3" name="テキスト プレースホルダー 11"/>
          <p:cNvSpPr>
            <a:spLocks noGrp="1"/>
          </p:cNvSpPr>
          <p:nvPr userDrawn="1">
            <p:ph type="body" sz="quarter" idx="33" hasCustomPrompt="1"/>
          </p:nvPr>
        </p:nvSpPr>
        <p:spPr>
          <a:xfrm>
            <a:off x="11438461" y="6493650"/>
            <a:ext cx="6120680" cy="848975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4" name="テキスト プレースホルダー 11"/>
          <p:cNvSpPr>
            <a:spLocks noGrp="1"/>
          </p:cNvSpPr>
          <p:nvPr userDrawn="1">
            <p:ph type="body" sz="quarter" idx="34" hasCustomPrompt="1"/>
          </p:nvPr>
        </p:nvSpPr>
        <p:spPr>
          <a:xfrm>
            <a:off x="11438461" y="7213730"/>
            <a:ext cx="6120680" cy="1035116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6" name="図プレースホルダー 7"/>
          <p:cNvSpPr>
            <a:spLocks noGrp="1"/>
          </p:cNvSpPr>
          <p:nvPr userDrawn="1">
            <p:ph type="pic" sz="quarter" idx="16" hasCustomPrompt="1"/>
          </p:nvPr>
        </p:nvSpPr>
        <p:spPr>
          <a:xfrm>
            <a:off x="7395177" y="1183060"/>
            <a:ext cx="712914" cy="71291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48" name="図プレースホルダー 7"/>
          <p:cNvSpPr>
            <a:spLocks noGrp="1"/>
          </p:cNvSpPr>
          <p:nvPr userDrawn="1">
            <p:ph type="pic" sz="quarter" idx="35" hasCustomPrompt="1"/>
          </p:nvPr>
        </p:nvSpPr>
        <p:spPr>
          <a:xfrm>
            <a:off x="9089200" y="2978484"/>
            <a:ext cx="833044" cy="83304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49" name="図プレースホルダー 7"/>
          <p:cNvSpPr>
            <a:spLocks noGrp="1"/>
          </p:cNvSpPr>
          <p:nvPr userDrawn="1">
            <p:ph type="pic" sz="quarter" idx="36" hasCustomPrompt="1"/>
          </p:nvPr>
        </p:nvSpPr>
        <p:spPr>
          <a:xfrm>
            <a:off x="6783267" y="4988806"/>
            <a:ext cx="1009789" cy="1009789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50" name="図プレースホルダー 7"/>
          <p:cNvSpPr>
            <a:spLocks noGrp="1"/>
          </p:cNvSpPr>
          <p:nvPr userDrawn="1">
            <p:ph type="pic" sz="quarter" idx="37" hasCustomPrompt="1"/>
          </p:nvPr>
        </p:nvSpPr>
        <p:spPr>
          <a:xfrm>
            <a:off x="9188211" y="7438755"/>
            <a:ext cx="1222868" cy="1222868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47261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50"/>
                            </p:stCondLst>
                            <p:childTnLst>
                              <p:par>
                                <p:cTn id="13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5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50"/>
                            </p:stCondLst>
                            <p:childTnLst>
                              <p:par>
                                <p:cTn id="2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5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55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300"/>
                            </p:stCondLst>
                            <p:childTnLst>
                              <p:par>
                                <p:cTn id="4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800"/>
                            </p:stCondLst>
                            <p:childTnLst>
                              <p:par>
                                <p:cTn id="5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300"/>
                            </p:stCondLst>
                            <p:childTnLst>
                              <p:par>
                                <p:cTn id="5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4800"/>
                            </p:stCondLst>
                            <p:childTnLst>
                              <p:par>
                                <p:cTn id="68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550"/>
                            </p:stCondLst>
                            <p:childTnLst>
                              <p:par>
                                <p:cTn id="7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6050"/>
                            </p:stCondLst>
                            <p:childTnLst>
                              <p:par>
                                <p:cTn id="7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6550"/>
                            </p:stCondLst>
                            <p:childTnLst>
                              <p:par>
                                <p:cTn id="8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7050"/>
                            </p:stCondLst>
                            <p:childTnLst>
                              <p:par>
                                <p:cTn id="9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7800"/>
                            </p:stCondLst>
                            <p:childTnLst>
                              <p:par>
                                <p:cTn id="10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8300"/>
                            </p:stCondLst>
                            <p:childTnLst>
                              <p:par>
                                <p:cTn id="10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8800"/>
                            </p:stCondLst>
                            <p:childTnLst>
                              <p:par>
                                <p:cTn id="1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9300"/>
                            </p:stCondLst>
                            <p:childTnLst>
                              <p:par>
                                <p:cTn id="12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0" grpId="0" animBg="1"/>
      <p:bldP spid="9" grpId="0" animBg="1"/>
      <p:bldP spid="2" grpId="0" animBg="1"/>
      <p:bldP spid="5" grpId="0" animBg="1"/>
      <p:bldP spid="6" grpId="0" animBg="1"/>
      <p:bldP spid="11" grpId="0" animBg="1"/>
      <p:bldP spid="12" grpId="0" animBg="1"/>
      <p:bldP spid="17" grpId="0" animBg="1"/>
      <p:bldP spid="18" grpId="0" animBg="1"/>
      <p:bldP spid="19" grpId="0" animBg="1"/>
      <p:bldP spid="20" grpId="0" animBg="1"/>
      <p:bldP spid="30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2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7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9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0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3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4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6" grpId="0"/>
      <p:bldP spid="48" grpId="0"/>
      <p:bldP spid="49" grpId="0"/>
      <p:bldP spid="50" grpId="0"/>
    </p:bld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26" name="グループ化 25"/>
          <p:cNvGrpSpPr/>
          <p:nvPr userDrawn="1"/>
        </p:nvGrpSpPr>
        <p:grpSpPr>
          <a:xfrm>
            <a:off x="7952769" y="2287309"/>
            <a:ext cx="3234708" cy="3259869"/>
            <a:chOff x="3775000" y="2576471"/>
            <a:chExt cx="5088444" cy="5128022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5" name="ドーナツ 4"/>
            <p:cNvSpPr/>
            <p:nvPr userDrawn="1"/>
          </p:nvSpPr>
          <p:spPr>
            <a:xfrm>
              <a:off x="4282666" y="3118275"/>
              <a:ext cx="4050450" cy="4050450"/>
            </a:xfrm>
            <a:prstGeom prst="donut">
              <a:avLst>
                <a:gd name="adj" fmla="val 10789"/>
              </a:avLst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台形 5"/>
            <p:cNvSpPr/>
            <p:nvPr userDrawn="1"/>
          </p:nvSpPr>
          <p:spPr>
            <a:xfrm>
              <a:off x="5919624" y="2576471"/>
              <a:ext cx="776534" cy="898904"/>
            </a:xfrm>
            <a:prstGeom prst="trapezoid">
              <a:avLst/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台形 9"/>
            <p:cNvSpPr/>
            <p:nvPr userDrawn="1"/>
          </p:nvSpPr>
          <p:spPr>
            <a:xfrm rot="10800000">
              <a:off x="5919624" y="6764875"/>
              <a:ext cx="776534" cy="898904"/>
            </a:xfrm>
            <a:prstGeom prst="trapezoid">
              <a:avLst/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13" name="グループ化 12"/>
            <p:cNvGrpSpPr/>
            <p:nvPr userDrawn="1"/>
          </p:nvGrpSpPr>
          <p:grpSpPr>
            <a:xfrm rot="8683707">
              <a:off x="5919624" y="2599846"/>
              <a:ext cx="776534" cy="5087308"/>
              <a:chOff x="9953296" y="2728871"/>
              <a:chExt cx="776534" cy="5087308"/>
            </a:xfrm>
            <a:grpFill/>
          </p:grpSpPr>
          <p:sp>
            <p:nvSpPr>
              <p:cNvPr id="11" name="台形 10"/>
              <p:cNvSpPr/>
              <p:nvPr userDrawn="1"/>
            </p:nvSpPr>
            <p:spPr>
              <a:xfrm>
                <a:off x="9953296" y="2728871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" name="台形 11"/>
              <p:cNvSpPr/>
              <p:nvPr userDrawn="1"/>
            </p:nvSpPr>
            <p:spPr>
              <a:xfrm rot="10800000">
                <a:off x="9953296" y="6917275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6" name="グループ化 15"/>
            <p:cNvGrpSpPr/>
            <p:nvPr userDrawn="1"/>
          </p:nvGrpSpPr>
          <p:grpSpPr>
            <a:xfrm rot="6486146">
              <a:off x="5930387" y="2598115"/>
              <a:ext cx="776534" cy="5087308"/>
              <a:chOff x="9953296" y="2728871"/>
              <a:chExt cx="776534" cy="5087308"/>
            </a:xfrm>
            <a:grpFill/>
          </p:grpSpPr>
          <p:sp>
            <p:nvSpPr>
              <p:cNvPr id="17" name="台形 16"/>
              <p:cNvSpPr/>
              <p:nvPr userDrawn="1"/>
            </p:nvSpPr>
            <p:spPr>
              <a:xfrm>
                <a:off x="9953296" y="2728871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8" name="台形 17"/>
              <p:cNvSpPr/>
              <p:nvPr userDrawn="1"/>
            </p:nvSpPr>
            <p:spPr>
              <a:xfrm rot="10800000">
                <a:off x="9953296" y="6917275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9" name="グループ化 18"/>
            <p:cNvGrpSpPr/>
            <p:nvPr userDrawn="1"/>
          </p:nvGrpSpPr>
          <p:grpSpPr>
            <a:xfrm rot="4265237">
              <a:off x="5931523" y="2576485"/>
              <a:ext cx="776534" cy="5087308"/>
              <a:chOff x="9953296" y="2728871"/>
              <a:chExt cx="776534" cy="5087308"/>
            </a:xfrm>
            <a:grpFill/>
          </p:grpSpPr>
          <p:sp>
            <p:nvSpPr>
              <p:cNvPr id="20" name="台形 19"/>
              <p:cNvSpPr/>
              <p:nvPr userDrawn="1"/>
            </p:nvSpPr>
            <p:spPr>
              <a:xfrm>
                <a:off x="9953296" y="2728871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1" name="台形 20"/>
              <p:cNvSpPr/>
              <p:nvPr userDrawn="1"/>
            </p:nvSpPr>
            <p:spPr>
              <a:xfrm rot="10800000">
                <a:off x="9953296" y="6917275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22" name="グループ化 21"/>
            <p:cNvGrpSpPr/>
            <p:nvPr userDrawn="1"/>
          </p:nvGrpSpPr>
          <p:grpSpPr>
            <a:xfrm rot="2213029">
              <a:off x="5911663" y="2617185"/>
              <a:ext cx="776534" cy="5087308"/>
              <a:chOff x="9953296" y="2728871"/>
              <a:chExt cx="776534" cy="5087308"/>
            </a:xfrm>
            <a:grpFill/>
          </p:grpSpPr>
          <p:sp>
            <p:nvSpPr>
              <p:cNvPr id="23" name="台形 22"/>
              <p:cNvSpPr/>
              <p:nvPr userDrawn="1"/>
            </p:nvSpPr>
            <p:spPr>
              <a:xfrm>
                <a:off x="9953296" y="2728871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4" name="台形 23"/>
              <p:cNvSpPr/>
              <p:nvPr userDrawn="1"/>
            </p:nvSpPr>
            <p:spPr>
              <a:xfrm rot="10800000">
                <a:off x="9953296" y="6917275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grpSp>
        <p:nvGrpSpPr>
          <p:cNvPr id="27" name="グループ化 26"/>
          <p:cNvGrpSpPr/>
          <p:nvPr userDrawn="1"/>
        </p:nvGrpSpPr>
        <p:grpSpPr>
          <a:xfrm>
            <a:off x="10821438" y="4862070"/>
            <a:ext cx="1954027" cy="1969226"/>
            <a:chOff x="3775000" y="2576471"/>
            <a:chExt cx="5088444" cy="5128022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28" name="ドーナツ 27"/>
            <p:cNvSpPr/>
            <p:nvPr userDrawn="1"/>
          </p:nvSpPr>
          <p:spPr>
            <a:xfrm>
              <a:off x="4282666" y="3118275"/>
              <a:ext cx="4050450" cy="4050450"/>
            </a:xfrm>
            <a:prstGeom prst="donut">
              <a:avLst>
                <a:gd name="adj" fmla="val 10789"/>
              </a:avLst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29" name="台形 28"/>
            <p:cNvSpPr/>
            <p:nvPr userDrawn="1"/>
          </p:nvSpPr>
          <p:spPr>
            <a:xfrm>
              <a:off x="5919624" y="2576471"/>
              <a:ext cx="776534" cy="898904"/>
            </a:xfrm>
            <a:prstGeom prst="trapezoid">
              <a:avLst/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0" name="台形 29"/>
            <p:cNvSpPr/>
            <p:nvPr userDrawn="1"/>
          </p:nvSpPr>
          <p:spPr>
            <a:xfrm rot="10800000">
              <a:off x="5919624" y="6764875"/>
              <a:ext cx="776534" cy="898904"/>
            </a:xfrm>
            <a:prstGeom prst="trapezoid">
              <a:avLst/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31" name="グループ化 30"/>
            <p:cNvGrpSpPr/>
            <p:nvPr userDrawn="1"/>
          </p:nvGrpSpPr>
          <p:grpSpPr>
            <a:xfrm rot="8683707">
              <a:off x="5919624" y="2599846"/>
              <a:ext cx="776534" cy="5087308"/>
              <a:chOff x="9953296" y="2728871"/>
              <a:chExt cx="776534" cy="5087308"/>
            </a:xfrm>
            <a:grpFill/>
          </p:grpSpPr>
          <p:sp>
            <p:nvSpPr>
              <p:cNvPr id="41" name="台形 40"/>
              <p:cNvSpPr/>
              <p:nvPr userDrawn="1"/>
            </p:nvSpPr>
            <p:spPr>
              <a:xfrm>
                <a:off x="9953296" y="2728871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2" name="台形 41"/>
              <p:cNvSpPr/>
              <p:nvPr userDrawn="1"/>
            </p:nvSpPr>
            <p:spPr>
              <a:xfrm rot="10800000">
                <a:off x="9953296" y="6917275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32" name="グループ化 31"/>
            <p:cNvGrpSpPr/>
            <p:nvPr userDrawn="1"/>
          </p:nvGrpSpPr>
          <p:grpSpPr>
            <a:xfrm rot="6486146">
              <a:off x="5930387" y="2598115"/>
              <a:ext cx="776534" cy="5087308"/>
              <a:chOff x="9953296" y="2728871"/>
              <a:chExt cx="776534" cy="5087308"/>
            </a:xfrm>
            <a:grpFill/>
          </p:grpSpPr>
          <p:sp>
            <p:nvSpPr>
              <p:cNvPr id="39" name="台形 38"/>
              <p:cNvSpPr/>
              <p:nvPr userDrawn="1"/>
            </p:nvSpPr>
            <p:spPr>
              <a:xfrm>
                <a:off x="9953296" y="2728871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0" name="台形 39"/>
              <p:cNvSpPr/>
              <p:nvPr userDrawn="1"/>
            </p:nvSpPr>
            <p:spPr>
              <a:xfrm rot="10800000">
                <a:off x="9953296" y="6917275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33" name="グループ化 32"/>
            <p:cNvGrpSpPr/>
            <p:nvPr userDrawn="1"/>
          </p:nvGrpSpPr>
          <p:grpSpPr>
            <a:xfrm rot="4265237">
              <a:off x="5931523" y="2576485"/>
              <a:ext cx="776534" cy="5087308"/>
              <a:chOff x="9953296" y="2728871"/>
              <a:chExt cx="776534" cy="5087308"/>
            </a:xfrm>
            <a:grpFill/>
          </p:grpSpPr>
          <p:sp>
            <p:nvSpPr>
              <p:cNvPr id="37" name="台形 36"/>
              <p:cNvSpPr/>
              <p:nvPr userDrawn="1"/>
            </p:nvSpPr>
            <p:spPr>
              <a:xfrm>
                <a:off x="9953296" y="2728871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8" name="台形 37"/>
              <p:cNvSpPr/>
              <p:nvPr userDrawn="1"/>
            </p:nvSpPr>
            <p:spPr>
              <a:xfrm rot="10800000">
                <a:off x="9953296" y="6917275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34" name="グループ化 33"/>
            <p:cNvGrpSpPr/>
            <p:nvPr userDrawn="1"/>
          </p:nvGrpSpPr>
          <p:grpSpPr>
            <a:xfrm rot="2213029">
              <a:off x="5911663" y="2617185"/>
              <a:ext cx="776534" cy="5087308"/>
              <a:chOff x="9953296" y="2728871"/>
              <a:chExt cx="776534" cy="5087308"/>
            </a:xfrm>
            <a:grpFill/>
          </p:grpSpPr>
          <p:sp>
            <p:nvSpPr>
              <p:cNvPr id="35" name="台形 34"/>
              <p:cNvSpPr/>
              <p:nvPr userDrawn="1"/>
            </p:nvSpPr>
            <p:spPr>
              <a:xfrm>
                <a:off x="9953296" y="2728871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6" name="台形 35"/>
              <p:cNvSpPr/>
              <p:nvPr userDrawn="1"/>
            </p:nvSpPr>
            <p:spPr>
              <a:xfrm rot="10800000">
                <a:off x="9953296" y="6917275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grpSp>
        <p:nvGrpSpPr>
          <p:cNvPr id="43" name="グループ化 42"/>
          <p:cNvGrpSpPr/>
          <p:nvPr userDrawn="1"/>
        </p:nvGrpSpPr>
        <p:grpSpPr>
          <a:xfrm>
            <a:off x="6720664" y="5228491"/>
            <a:ext cx="2475236" cy="2494489"/>
            <a:chOff x="3775000" y="2576471"/>
            <a:chExt cx="5088444" cy="5128022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44" name="ドーナツ 43"/>
            <p:cNvSpPr/>
            <p:nvPr userDrawn="1"/>
          </p:nvSpPr>
          <p:spPr>
            <a:xfrm>
              <a:off x="4282666" y="3118275"/>
              <a:ext cx="4050450" cy="4050450"/>
            </a:xfrm>
            <a:prstGeom prst="donut">
              <a:avLst>
                <a:gd name="adj" fmla="val 10789"/>
              </a:avLst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45" name="台形 44"/>
            <p:cNvSpPr/>
            <p:nvPr userDrawn="1"/>
          </p:nvSpPr>
          <p:spPr>
            <a:xfrm>
              <a:off x="5919624" y="2576471"/>
              <a:ext cx="776534" cy="898904"/>
            </a:xfrm>
            <a:prstGeom prst="trapezoid">
              <a:avLst/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6" name="台形 45"/>
            <p:cNvSpPr/>
            <p:nvPr userDrawn="1"/>
          </p:nvSpPr>
          <p:spPr>
            <a:xfrm rot="10800000">
              <a:off x="5919624" y="6764875"/>
              <a:ext cx="776534" cy="898904"/>
            </a:xfrm>
            <a:prstGeom prst="trapezoid">
              <a:avLst/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47" name="グループ化 46"/>
            <p:cNvGrpSpPr/>
            <p:nvPr userDrawn="1"/>
          </p:nvGrpSpPr>
          <p:grpSpPr>
            <a:xfrm rot="8683707">
              <a:off x="5919624" y="2599846"/>
              <a:ext cx="776534" cy="5087308"/>
              <a:chOff x="9953296" y="2728871"/>
              <a:chExt cx="776534" cy="5087308"/>
            </a:xfrm>
            <a:grpFill/>
          </p:grpSpPr>
          <p:sp>
            <p:nvSpPr>
              <p:cNvPr id="57" name="台形 56"/>
              <p:cNvSpPr/>
              <p:nvPr userDrawn="1"/>
            </p:nvSpPr>
            <p:spPr>
              <a:xfrm>
                <a:off x="9953296" y="2728871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8" name="台形 57"/>
              <p:cNvSpPr/>
              <p:nvPr userDrawn="1"/>
            </p:nvSpPr>
            <p:spPr>
              <a:xfrm rot="10800000">
                <a:off x="9953296" y="6917275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48" name="グループ化 47"/>
            <p:cNvGrpSpPr/>
            <p:nvPr userDrawn="1"/>
          </p:nvGrpSpPr>
          <p:grpSpPr>
            <a:xfrm rot="6486146">
              <a:off x="5930387" y="2598115"/>
              <a:ext cx="776534" cy="5087308"/>
              <a:chOff x="9953296" y="2728871"/>
              <a:chExt cx="776534" cy="5087308"/>
            </a:xfrm>
            <a:grpFill/>
          </p:grpSpPr>
          <p:sp>
            <p:nvSpPr>
              <p:cNvPr id="55" name="台形 54"/>
              <p:cNvSpPr/>
              <p:nvPr userDrawn="1"/>
            </p:nvSpPr>
            <p:spPr>
              <a:xfrm>
                <a:off x="9953296" y="2728871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6" name="台形 55"/>
              <p:cNvSpPr/>
              <p:nvPr userDrawn="1"/>
            </p:nvSpPr>
            <p:spPr>
              <a:xfrm rot="10800000">
                <a:off x="9953296" y="6917275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49" name="グループ化 48"/>
            <p:cNvGrpSpPr/>
            <p:nvPr userDrawn="1"/>
          </p:nvGrpSpPr>
          <p:grpSpPr>
            <a:xfrm rot="4265237">
              <a:off x="5931523" y="2576485"/>
              <a:ext cx="776534" cy="5087308"/>
              <a:chOff x="9953296" y="2728871"/>
              <a:chExt cx="776534" cy="5087308"/>
            </a:xfrm>
            <a:grpFill/>
          </p:grpSpPr>
          <p:sp>
            <p:nvSpPr>
              <p:cNvPr id="53" name="台形 52"/>
              <p:cNvSpPr/>
              <p:nvPr userDrawn="1"/>
            </p:nvSpPr>
            <p:spPr>
              <a:xfrm>
                <a:off x="9953296" y="2728871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4" name="台形 53"/>
              <p:cNvSpPr/>
              <p:nvPr userDrawn="1"/>
            </p:nvSpPr>
            <p:spPr>
              <a:xfrm rot="10800000">
                <a:off x="9953296" y="6917275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50" name="グループ化 49"/>
            <p:cNvGrpSpPr/>
            <p:nvPr userDrawn="1"/>
          </p:nvGrpSpPr>
          <p:grpSpPr>
            <a:xfrm rot="2213029">
              <a:off x="5911663" y="2617185"/>
              <a:ext cx="776534" cy="5087308"/>
              <a:chOff x="9953296" y="2728871"/>
              <a:chExt cx="776534" cy="5087308"/>
            </a:xfrm>
            <a:grpFill/>
          </p:grpSpPr>
          <p:sp>
            <p:nvSpPr>
              <p:cNvPr id="51" name="台形 50"/>
              <p:cNvSpPr/>
              <p:nvPr userDrawn="1"/>
            </p:nvSpPr>
            <p:spPr>
              <a:xfrm>
                <a:off x="9953296" y="2728871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2" name="台形 51"/>
              <p:cNvSpPr/>
              <p:nvPr userDrawn="1"/>
            </p:nvSpPr>
            <p:spPr>
              <a:xfrm rot="10800000">
                <a:off x="9953296" y="6917275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grpSp>
        <p:nvGrpSpPr>
          <p:cNvPr id="59" name="グループ化 58"/>
          <p:cNvGrpSpPr/>
          <p:nvPr userDrawn="1"/>
        </p:nvGrpSpPr>
        <p:grpSpPr>
          <a:xfrm>
            <a:off x="4850094" y="3546320"/>
            <a:ext cx="2368323" cy="2386745"/>
            <a:chOff x="3775000" y="2576471"/>
            <a:chExt cx="5088444" cy="5128022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60" name="ドーナツ 59"/>
            <p:cNvSpPr/>
            <p:nvPr userDrawn="1"/>
          </p:nvSpPr>
          <p:spPr>
            <a:xfrm>
              <a:off x="4282666" y="3118275"/>
              <a:ext cx="4050450" cy="4050450"/>
            </a:xfrm>
            <a:prstGeom prst="donut">
              <a:avLst>
                <a:gd name="adj" fmla="val 10789"/>
              </a:avLst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61" name="台形 60"/>
            <p:cNvSpPr/>
            <p:nvPr userDrawn="1"/>
          </p:nvSpPr>
          <p:spPr>
            <a:xfrm>
              <a:off x="5919624" y="2576471"/>
              <a:ext cx="776534" cy="898904"/>
            </a:xfrm>
            <a:prstGeom prst="trapezoid">
              <a:avLst/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2" name="台形 61"/>
            <p:cNvSpPr/>
            <p:nvPr userDrawn="1"/>
          </p:nvSpPr>
          <p:spPr>
            <a:xfrm rot="10800000">
              <a:off x="5919624" y="6764875"/>
              <a:ext cx="776534" cy="898904"/>
            </a:xfrm>
            <a:prstGeom prst="trapezoid">
              <a:avLst/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63" name="グループ化 62"/>
            <p:cNvGrpSpPr/>
            <p:nvPr userDrawn="1"/>
          </p:nvGrpSpPr>
          <p:grpSpPr>
            <a:xfrm rot="8683707">
              <a:off x="5919624" y="2599846"/>
              <a:ext cx="776534" cy="5087308"/>
              <a:chOff x="9953296" y="2728871"/>
              <a:chExt cx="776534" cy="5087308"/>
            </a:xfrm>
            <a:grpFill/>
          </p:grpSpPr>
          <p:sp>
            <p:nvSpPr>
              <p:cNvPr id="73" name="台形 72"/>
              <p:cNvSpPr/>
              <p:nvPr userDrawn="1"/>
            </p:nvSpPr>
            <p:spPr>
              <a:xfrm>
                <a:off x="9953296" y="2728871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4" name="台形 73"/>
              <p:cNvSpPr/>
              <p:nvPr userDrawn="1"/>
            </p:nvSpPr>
            <p:spPr>
              <a:xfrm rot="10800000">
                <a:off x="9953296" y="6917275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64" name="グループ化 63"/>
            <p:cNvGrpSpPr/>
            <p:nvPr userDrawn="1"/>
          </p:nvGrpSpPr>
          <p:grpSpPr>
            <a:xfrm rot="6486146">
              <a:off x="5930387" y="2598115"/>
              <a:ext cx="776534" cy="5087308"/>
              <a:chOff x="9953296" y="2728871"/>
              <a:chExt cx="776534" cy="5087308"/>
            </a:xfrm>
            <a:grpFill/>
          </p:grpSpPr>
          <p:sp>
            <p:nvSpPr>
              <p:cNvPr id="71" name="台形 70"/>
              <p:cNvSpPr/>
              <p:nvPr userDrawn="1"/>
            </p:nvSpPr>
            <p:spPr>
              <a:xfrm>
                <a:off x="9953296" y="2728871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2" name="台形 71"/>
              <p:cNvSpPr/>
              <p:nvPr userDrawn="1"/>
            </p:nvSpPr>
            <p:spPr>
              <a:xfrm rot="10800000">
                <a:off x="9953296" y="6917275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65" name="グループ化 64"/>
            <p:cNvGrpSpPr/>
            <p:nvPr userDrawn="1"/>
          </p:nvGrpSpPr>
          <p:grpSpPr>
            <a:xfrm rot="4265237">
              <a:off x="5931523" y="2576485"/>
              <a:ext cx="776534" cy="5087308"/>
              <a:chOff x="9953296" y="2728871"/>
              <a:chExt cx="776534" cy="5087308"/>
            </a:xfrm>
            <a:grpFill/>
          </p:grpSpPr>
          <p:sp>
            <p:nvSpPr>
              <p:cNvPr id="69" name="台形 68"/>
              <p:cNvSpPr/>
              <p:nvPr userDrawn="1"/>
            </p:nvSpPr>
            <p:spPr>
              <a:xfrm>
                <a:off x="9953296" y="2728871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0" name="台形 69"/>
              <p:cNvSpPr/>
              <p:nvPr userDrawn="1"/>
            </p:nvSpPr>
            <p:spPr>
              <a:xfrm rot="10800000">
                <a:off x="9953296" y="6917275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66" name="グループ化 65"/>
            <p:cNvGrpSpPr/>
            <p:nvPr userDrawn="1"/>
          </p:nvGrpSpPr>
          <p:grpSpPr>
            <a:xfrm rot="2213029">
              <a:off x="5911663" y="2617185"/>
              <a:ext cx="776534" cy="5087308"/>
              <a:chOff x="9953296" y="2728871"/>
              <a:chExt cx="776534" cy="5087308"/>
            </a:xfrm>
            <a:grpFill/>
          </p:grpSpPr>
          <p:sp>
            <p:nvSpPr>
              <p:cNvPr id="67" name="台形 66"/>
              <p:cNvSpPr/>
              <p:nvPr userDrawn="1"/>
            </p:nvSpPr>
            <p:spPr>
              <a:xfrm>
                <a:off x="9953296" y="2728871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8" name="台形 67"/>
              <p:cNvSpPr/>
              <p:nvPr userDrawn="1"/>
            </p:nvSpPr>
            <p:spPr>
              <a:xfrm rot="10800000">
                <a:off x="9953296" y="6917275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grpSp>
        <p:nvGrpSpPr>
          <p:cNvPr id="75" name="グループ化 74"/>
          <p:cNvGrpSpPr/>
          <p:nvPr userDrawn="1"/>
        </p:nvGrpSpPr>
        <p:grpSpPr>
          <a:xfrm>
            <a:off x="3068709" y="4765313"/>
            <a:ext cx="2077973" cy="2094136"/>
            <a:chOff x="3775000" y="2576471"/>
            <a:chExt cx="5088444" cy="5128022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76" name="ドーナツ 75"/>
            <p:cNvSpPr/>
            <p:nvPr userDrawn="1"/>
          </p:nvSpPr>
          <p:spPr>
            <a:xfrm>
              <a:off x="4282666" y="3118275"/>
              <a:ext cx="4050450" cy="4050450"/>
            </a:xfrm>
            <a:prstGeom prst="donut">
              <a:avLst>
                <a:gd name="adj" fmla="val 10789"/>
              </a:avLst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77" name="台形 76"/>
            <p:cNvSpPr/>
            <p:nvPr userDrawn="1"/>
          </p:nvSpPr>
          <p:spPr>
            <a:xfrm>
              <a:off x="5919624" y="2576471"/>
              <a:ext cx="776534" cy="898904"/>
            </a:xfrm>
            <a:prstGeom prst="trapezoid">
              <a:avLst/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8" name="台形 77"/>
            <p:cNvSpPr/>
            <p:nvPr userDrawn="1"/>
          </p:nvSpPr>
          <p:spPr>
            <a:xfrm rot="10800000">
              <a:off x="5919624" y="6764875"/>
              <a:ext cx="776534" cy="898904"/>
            </a:xfrm>
            <a:prstGeom prst="trapezoid">
              <a:avLst/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79" name="グループ化 78"/>
            <p:cNvGrpSpPr/>
            <p:nvPr userDrawn="1"/>
          </p:nvGrpSpPr>
          <p:grpSpPr>
            <a:xfrm rot="8683707">
              <a:off x="5919624" y="2599846"/>
              <a:ext cx="776534" cy="5087308"/>
              <a:chOff x="9953296" y="2728871"/>
              <a:chExt cx="776534" cy="5087308"/>
            </a:xfrm>
            <a:grpFill/>
          </p:grpSpPr>
          <p:sp>
            <p:nvSpPr>
              <p:cNvPr id="89" name="台形 88"/>
              <p:cNvSpPr/>
              <p:nvPr userDrawn="1"/>
            </p:nvSpPr>
            <p:spPr>
              <a:xfrm>
                <a:off x="9953296" y="2728871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90" name="台形 89"/>
              <p:cNvSpPr/>
              <p:nvPr userDrawn="1"/>
            </p:nvSpPr>
            <p:spPr>
              <a:xfrm rot="10800000">
                <a:off x="9953296" y="6917275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80" name="グループ化 79"/>
            <p:cNvGrpSpPr/>
            <p:nvPr userDrawn="1"/>
          </p:nvGrpSpPr>
          <p:grpSpPr>
            <a:xfrm rot="6486146">
              <a:off x="5930387" y="2598115"/>
              <a:ext cx="776534" cy="5087308"/>
              <a:chOff x="9953296" y="2728871"/>
              <a:chExt cx="776534" cy="5087308"/>
            </a:xfrm>
            <a:grpFill/>
          </p:grpSpPr>
          <p:sp>
            <p:nvSpPr>
              <p:cNvPr id="87" name="台形 86"/>
              <p:cNvSpPr/>
              <p:nvPr userDrawn="1"/>
            </p:nvSpPr>
            <p:spPr>
              <a:xfrm>
                <a:off x="9953296" y="2728871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8" name="台形 87"/>
              <p:cNvSpPr/>
              <p:nvPr userDrawn="1"/>
            </p:nvSpPr>
            <p:spPr>
              <a:xfrm rot="10800000">
                <a:off x="9953296" y="6917275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81" name="グループ化 80"/>
            <p:cNvGrpSpPr/>
            <p:nvPr userDrawn="1"/>
          </p:nvGrpSpPr>
          <p:grpSpPr>
            <a:xfrm rot="4265237">
              <a:off x="5931523" y="2576485"/>
              <a:ext cx="776534" cy="5087308"/>
              <a:chOff x="9953296" y="2728871"/>
              <a:chExt cx="776534" cy="5087308"/>
            </a:xfrm>
            <a:grpFill/>
          </p:grpSpPr>
          <p:sp>
            <p:nvSpPr>
              <p:cNvPr id="85" name="台形 84"/>
              <p:cNvSpPr/>
              <p:nvPr userDrawn="1"/>
            </p:nvSpPr>
            <p:spPr>
              <a:xfrm>
                <a:off x="9953296" y="2728871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6" name="台形 85"/>
              <p:cNvSpPr/>
              <p:nvPr userDrawn="1"/>
            </p:nvSpPr>
            <p:spPr>
              <a:xfrm rot="10800000">
                <a:off x="9953296" y="6917275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82" name="グループ化 81"/>
            <p:cNvGrpSpPr/>
            <p:nvPr userDrawn="1"/>
          </p:nvGrpSpPr>
          <p:grpSpPr>
            <a:xfrm rot="2213029">
              <a:off x="5911663" y="2617185"/>
              <a:ext cx="776534" cy="5087308"/>
              <a:chOff x="9953296" y="2728871"/>
              <a:chExt cx="776534" cy="5087308"/>
            </a:xfrm>
            <a:grpFill/>
          </p:grpSpPr>
          <p:sp>
            <p:nvSpPr>
              <p:cNvPr id="83" name="台形 82"/>
              <p:cNvSpPr/>
              <p:nvPr userDrawn="1"/>
            </p:nvSpPr>
            <p:spPr>
              <a:xfrm>
                <a:off x="9953296" y="2728871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4" name="台形 83"/>
              <p:cNvSpPr/>
              <p:nvPr userDrawn="1"/>
            </p:nvSpPr>
            <p:spPr>
              <a:xfrm rot="10800000">
                <a:off x="9953296" y="6917275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sp>
        <p:nvSpPr>
          <p:cNvPr id="91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1057972" y="7777592"/>
            <a:ext cx="4294891" cy="162581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2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1057972" y="7236332"/>
            <a:ext cx="4294891" cy="645023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24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3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805021" y="2473401"/>
            <a:ext cx="4312026" cy="162581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4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805021" y="1932141"/>
            <a:ext cx="4312026" cy="645023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24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5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13103646" y="5342450"/>
            <a:ext cx="4905545" cy="162581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6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13103646" y="4801190"/>
            <a:ext cx="4905545" cy="645023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24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7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11667139" y="2506057"/>
            <a:ext cx="4905545" cy="162581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8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11667139" y="1964797"/>
            <a:ext cx="4905545" cy="645023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24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9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9341327" y="7815212"/>
            <a:ext cx="4905545" cy="162581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0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9341327" y="7273952"/>
            <a:ext cx="4905545" cy="645023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24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grpSp>
        <p:nvGrpSpPr>
          <p:cNvPr id="8" name="グループ化 7"/>
          <p:cNvGrpSpPr/>
          <p:nvPr userDrawn="1"/>
        </p:nvGrpSpPr>
        <p:grpSpPr>
          <a:xfrm>
            <a:off x="5214551" y="2965622"/>
            <a:ext cx="894445" cy="1824663"/>
            <a:chOff x="5214551" y="2965622"/>
            <a:chExt cx="894445" cy="1824663"/>
          </a:xfrm>
        </p:grpSpPr>
        <p:sp>
          <p:nvSpPr>
            <p:cNvPr id="108" name="円/楕円 107"/>
            <p:cNvSpPr/>
            <p:nvPr userDrawn="1"/>
          </p:nvSpPr>
          <p:spPr>
            <a:xfrm>
              <a:off x="5948968" y="4630257"/>
              <a:ext cx="160028" cy="160028"/>
            </a:xfrm>
            <a:prstGeom prst="ellipse">
              <a:avLst/>
            </a:prstGeom>
            <a:solidFill>
              <a:schemeClr val="accent1"/>
            </a:solidFill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7" name="フリーフォーム 116"/>
            <p:cNvSpPr/>
            <p:nvPr userDrawn="1"/>
          </p:nvSpPr>
          <p:spPr>
            <a:xfrm>
              <a:off x="5214551" y="2965622"/>
              <a:ext cx="853068" cy="1729946"/>
            </a:xfrm>
            <a:custGeom>
              <a:avLst/>
              <a:gdLst>
                <a:gd name="connsiteX0" fmla="*/ 803190 w 853068"/>
                <a:gd name="connsiteY0" fmla="*/ 2384854 h 2384854"/>
                <a:gd name="connsiteX1" fmla="*/ 766119 w 853068"/>
                <a:gd name="connsiteY1" fmla="*/ 877329 h 2384854"/>
                <a:gd name="connsiteX2" fmla="*/ 0 w 853068"/>
                <a:gd name="connsiteY2" fmla="*/ 0 h 2384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53068" h="2384854">
                  <a:moveTo>
                    <a:pt x="803190" y="2384854"/>
                  </a:moveTo>
                  <a:cubicBezTo>
                    <a:pt x="851587" y="1829829"/>
                    <a:pt x="899984" y="1274805"/>
                    <a:pt x="766119" y="877329"/>
                  </a:cubicBezTo>
                  <a:cubicBezTo>
                    <a:pt x="632254" y="479853"/>
                    <a:pt x="316127" y="239926"/>
                    <a:pt x="0" y="0"/>
                  </a:cubicBezTo>
                </a:path>
              </a:pathLst>
            </a:custGeom>
            <a:noFill/>
            <a:ln w="12700" cmpd="thinThick">
              <a:solidFill>
                <a:schemeClr val="accent1"/>
              </a:solidFill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4" name="グループ化 13"/>
          <p:cNvGrpSpPr/>
          <p:nvPr userDrawn="1"/>
        </p:nvGrpSpPr>
        <p:grpSpPr>
          <a:xfrm>
            <a:off x="9482906" y="2323070"/>
            <a:ext cx="2033591" cy="1655487"/>
            <a:chOff x="9482906" y="2323070"/>
            <a:chExt cx="2033591" cy="1655487"/>
          </a:xfrm>
        </p:grpSpPr>
        <p:sp>
          <p:nvSpPr>
            <p:cNvPr id="106" name="円/楕円 105"/>
            <p:cNvSpPr/>
            <p:nvPr userDrawn="1"/>
          </p:nvSpPr>
          <p:spPr>
            <a:xfrm>
              <a:off x="9482906" y="3818529"/>
              <a:ext cx="160028" cy="160028"/>
            </a:xfrm>
            <a:prstGeom prst="ellipse">
              <a:avLst/>
            </a:prstGeom>
            <a:solidFill>
              <a:schemeClr val="accent1"/>
            </a:solidFill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1" name="フリーフォーム 120"/>
            <p:cNvSpPr/>
            <p:nvPr userDrawn="1"/>
          </p:nvSpPr>
          <p:spPr>
            <a:xfrm>
              <a:off x="9564130" y="2323070"/>
              <a:ext cx="1952367" cy="1544595"/>
            </a:xfrm>
            <a:custGeom>
              <a:avLst/>
              <a:gdLst>
                <a:gd name="connsiteX0" fmla="*/ 0 w 1952367"/>
                <a:gd name="connsiteY0" fmla="*/ 1544595 h 1544595"/>
                <a:gd name="connsiteX1" fmla="*/ 642551 w 1952367"/>
                <a:gd name="connsiteY1" fmla="*/ 308919 h 1544595"/>
                <a:gd name="connsiteX2" fmla="*/ 1952367 w 1952367"/>
                <a:gd name="connsiteY2" fmla="*/ 0 h 1544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52367" h="1544595">
                  <a:moveTo>
                    <a:pt x="0" y="1544595"/>
                  </a:moveTo>
                  <a:cubicBezTo>
                    <a:pt x="158578" y="1055473"/>
                    <a:pt x="317157" y="566351"/>
                    <a:pt x="642551" y="308919"/>
                  </a:cubicBezTo>
                  <a:cubicBezTo>
                    <a:pt x="967945" y="51487"/>
                    <a:pt x="1460156" y="25743"/>
                    <a:pt x="1952367" y="0"/>
                  </a:cubicBezTo>
                </a:path>
              </a:pathLst>
            </a:custGeom>
            <a:noFill/>
            <a:ln w="12700" cmpd="thinThick">
              <a:solidFill>
                <a:schemeClr val="accent1"/>
              </a:solidFill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7" name="グループ化 6"/>
          <p:cNvGrpSpPr/>
          <p:nvPr userDrawn="1"/>
        </p:nvGrpSpPr>
        <p:grpSpPr>
          <a:xfrm>
            <a:off x="1977081" y="5726081"/>
            <a:ext cx="2206001" cy="1440838"/>
            <a:chOff x="1977081" y="5726081"/>
            <a:chExt cx="2206001" cy="1440838"/>
          </a:xfrm>
        </p:grpSpPr>
        <p:sp>
          <p:nvSpPr>
            <p:cNvPr id="103" name="円/楕円 102"/>
            <p:cNvSpPr/>
            <p:nvPr userDrawn="1"/>
          </p:nvSpPr>
          <p:spPr>
            <a:xfrm>
              <a:off x="4023054" y="5726081"/>
              <a:ext cx="160028" cy="160028"/>
            </a:xfrm>
            <a:prstGeom prst="ellipse">
              <a:avLst/>
            </a:prstGeom>
            <a:solidFill>
              <a:schemeClr val="accent1"/>
            </a:solidFill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2" name="フリーフォーム 121"/>
            <p:cNvSpPr/>
            <p:nvPr userDrawn="1"/>
          </p:nvSpPr>
          <p:spPr>
            <a:xfrm>
              <a:off x="1977081" y="5807676"/>
              <a:ext cx="2075935" cy="1359243"/>
            </a:xfrm>
            <a:custGeom>
              <a:avLst/>
              <a:gdLst>
                <a:gd name="connsiteX0" fmla="*/ 2075935 w 2075935"/>
                <a:gd name="connsiteY0" fmla="*/ 0 h 1359243"/>
                <a:gd name="connsiteX1" fmla="*/ 778476 w 2075935"/>
                <a:gd name="connsiteY1" fmla="*/ 358346 h 1359243"/>
                <a:gd name="connsiteX2" fmla="*/ 0 w 2075935"/>
                <a:gd name="connsiteY2" fmla="*/ 1359243 h 1359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75935" h="1359243">
                  <a:moveTo>
                    <a:pt x="2075935" y="0"/>
                  </a:moveTo>
                  <a:cubicBezTo>
                    <a:pt x="1600200" y="65903"/>
                    <a:pt x="1124465" y="131806"/>
                    <a:pt x="778476" y="358346"/>
                  </a:cubicBezTo>
                  <a:cubicBezTo>
                    <a:pt x="432487" y="584886"/>
                    <a:pt x="216243" y="972064"/>
                    <a:pt x="0" y="1359243"/>
                  </a:cubicBezTo>
                </a:path>
              </a:pathLst>
            </a:custGeom>
            <a:noFill/>
            <a:ln w="12700" cmpd="thinThick">
              <a:solidFill>
                <a:schemeClr val="accent1"/>
              </a:solidFill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9" name="グループ化 8"/>
          <p:cNvGrpSpPr/>
          <p:nvPr userDrawn="1"/>
        </p:nvGrpSpPr>
        <p:grpSpPr>
          <a:xfrm>
            <a:off x="7872755" y="6385186"/>
            <a:ext cx="1431883" cy="1214219"/>
            <a:chOff x="7872755" y="6385186"/>
            <a:chExt cx="1431883" cy="1214219"/>
          </a:xfrm>
        </p:grpSpPr>
        <p:sp>
          <p:nvSpPr>
            <p:cNvPr id="105" name="円/楕円 104"/>
            <p:cNvSpPr/>
            <p:nvPr userDrawn="1"/>
          </p:nvSpPr>
          <p:spPr>
            <a:xfrm>
              <a:off x="7872755" y="6385186"/>
              <a:ext cx="160028" cy="160028"/>
            </a:xfrm>
            <a:prstGeom prst="ellipse">
              <a:avLst/>
            </a:prstGeom>
            <a:solidFill>
              <a:schemeClr val="accent1"/>
            </a:solidFill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4" name="フリーフォーム 123"/>
            <p:cNvSpPr/>
            <p:nvPr userDrawn="1"/>
          </p:nvSpPr>
          <p:spPr>
            <a:xfrm>
              <a:off x="7970108" y="6524368"/>
              <a:ext cx="1334530" cy="1075037"/>
            </a:xfrm>
            <a:custGeom>
              <a:avLst/>
              <a:gdLst>
                <a:gd name="connsiteX0" fmla="*/ 0 w 1334530"/>
                <a:gd name="connsiteY0" fmla="*/ 0 h 1075037"/>
                <a:gd name="connsiteX1" fmla="*/ 494270 w 1334530"/>
                <a:gd name="connsiteY1" fmla="*/ 790832 h 1075037"/>
                <a:gd name="connsiteX2" fmla="*/ 1334530 w 1334530"/>
                <a:gd name="connsiteY2" fmla="*/ 1075037 h 1075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34530" h="1075037">
                  <a:moveTo>
                    <a:pt x="0" y="0"/>
                  </a:moveTo>
                  <a:cubicBezTo>
                    <a:pt x="135924" y="305829"/>
                    <a:pt x="271848" y="611659"/>
                    <a:pt x="494270" y="790832"/>
                  </a:cubicBezTo>
                  <a:cubicBezTo>
                    <a:pt x="716692" y="970005"/>
                    <a:pt x="1025611" y="1022521"/>
                    <a:pt x="1334530" y="1075037"/>
                  </a:cubicBezTo>
                </a:path>
              </a:pathLst>
            </a:custGeom>
            <a:noFill/>
            <a:ln w="12700" cmpd="thinThick">
              <a:solidFill>
                <a:schemeClr val="accent1"/>
              </a:solidFill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5" name="グループ化 14"/>
          <p:cNvGrpSpPr/>
          <p:nvPr userDrawn="1"/>
        </p:nvGrpSpPr>
        <p:grpSpPr>
          <a:xfrm>
            <a:off x="11714086" y="5075269"/>
            <a:ext cx="1322292" cy="852587"/>
            <a:chOff x="11714086" y="5075269"/>
            <a:chExt cx="1322292" cy="852587"/>
          </a:xfrm>
        </p:grpSpPr>
        <p:sp>
          <p:nvSpPr>
            <p:cNvPr id="107" name="円/楕円 106"/>
            <p:cNvSpPr/>
            <p:nvPr userDrawn="1"/>
          </p:nvSpPr>
          <p:spPr>
            <a:xfrm>
              <a:off x="11714086" y="5767828"/>
              <a:ext cx="160028" cy="160028"/>
            </a:xfrm>
            <a:prstGeom prst="ellipse">
              <a:avLst/>
            </a:prstGeom>
            <a:solidFill>
              <a:schemeClr val="accent1"/>
            </a:solidFill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5" name="フリーフォーム 124"/>
            <p:cNvSpPr/>
            <p:nvPr userDrawn="1"/>
          </p:nvSpPr>
          <p:spPr>
            <a:xfrm>
              <a:off x="11813059" y="5075269"/>
              <a:ext cx="1223319" cy="757120"/>
            </a:xfrm>
            <a:custGeom>
              <a:avLst/>
              <a:gdLst>
                <a:gd name="connsiteX0" fmla="*/ 0 w 1223319"/>
                <a:gd name="connsiteY0" fmla="*/ 757120 h 757120"/>
                <a:gd name="connsiteX1" fmla="*/ 593125 w 1223319"/>
                <a:gd name="connsiteY1" fmla="*/ 114569 h 757120"/>
                <a:gd name="connsiteX2" fmla="*/ 1223319 w 1223319"/>
                <a:gd name="connsiteY2" fmla="*/ 3358 h 757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23319" h="757120">
                  <a:moveTo>
                    <a:pt x="0" y="757120"/>
                  </a:moveTo>
                  <a:cubicBezTo>
                    <a:pt x="194619" y="498658"/>
                    <a:pt x="389239" y="240196"/>
                    <a:pt x="593125" y="114569"/>
                  </a:cubicBezTo>
                  <a:cubicBezTo>
                    <a:pt x="797011" y="-11058"/>
                    <a:pt x="1010165" y="-3850"/>
                    <a:pt x="1223319" y="3358"/>
                  </a:cubicBezTo>
                </a:path>
              </a:pathLst>
            </a:custGeom>
            <a:noFill/>
            <a:ln w="12700" cmpd="thinThick">
              <a:solidFill>
                <a:schemeClr val="accent1"/>
              </a:solidFill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38879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49" presetClass="entr" presetSubtype="0" decel="10000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75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250"/>
                            </p:stCondLst>
                            <p:childTnLst>
                              <p:par>
                                <p:cTn id="39" presetID="49" presetClass="entr" presetSubtype="0" decel="10000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0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500"/>
                            </p:stCondLst>
                            <p:childTnLst>
                              <p:par>
                                <p:cTn id="56" presetID="49" presetClass="entr" presetSubtype="0" decel="10000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425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4750"/>
                            </p:stCondLst>
                            <p:childTnLst>
                              <p:par>
                                <p:cTn id="73" presetID="49" presetClass="entr" presetSubtype="0" decel="10000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500"/>
                            </p:stCondLst>
                            <p:childTnLst>
                              <p:par>
                                <p:cTn id="8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2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3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4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5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6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7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8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9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0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n Tab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3" name="グループ化 12"/>
          <p:cNvGrpSpPr/>
          <p:nvPr userDrawn="1"/>
        </p:nvGrpSpPr>
        <p:grpSpPr>
          <a:xfrm>
            <a:off x="1582365" y="1826282"/>
            <a:ext cx="4545506" cy="5621309"/>
            <a:chOff x="1582365" y="2308464"/>
            <a:chExt cx="4545506" cy="5621309"/>
          </a:xfrm>
        </p:grpSpPr>
        <p:sp>
          <p:nvSpPr>
            <p:cNvPr id="5" name="角丸四角形 4"/>
            <p:cNvSpPr/>
            <p:nvPr userDrawn="1"/>
          </p:nvSpPr>
          <p:spPr>
            <a:xfrm>
              <a:off x="1582366" y="2308464"/>
              <a:ext cx="4545505" cy="5621309"/>
            </a:xfrm>
            <a:prstGeom prst="roundRect">
              <a:avLst>
                <a:gd name="adj" fmla="val 2803"/>
              </a:avLst>
            </a:prstGeom>
            <a:solidFill>
              <a:schemeClr val="accent1"/>
            </a:solidFill>
            <a:ln w="12700" cmpd="thinThick">
              <a:noFill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6" name="正方形/長方形 5"/>
            <p:cNvSpPr/>
            <p:nvPr userDrawn="1"/>
          </p:nvSpPr>
          <p:spPr>
            <a:xfrm>
              <a:off x="1582366" y="3073270"/>
              <a:ext cx="4545505" cy="144016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 cmpd="thinThick">
              <a:noFill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7" name="正方形/長方形 6"/>
            <p:cNvSpPr/>
            <p:nvPr userDrawn="1"/>
          </p:nvSpPr>
          <p:spPr>
            <a:xfrm>
              <a:off x="1582365" y="4513430"/>
              <a:ext cx="4545505" cy="287628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 cmpd="thinThick">
              <a:noFill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4" name="テキスト プレースホルダー 11"/>
          <p:cNvSpPr>
            <a:spLocks noGrp="1"/>
          </p:cNvSpPr>
          <p:nvPr>
            <p:ph type="body" sz="quarter" idx="36" hasCustomPrompt="1"/>
          </p:nvPr>
        </p:nvSpPr>
        <p:spPr>
          <a:xfrm>
            <a:off x="1582365" y="1817885"/>
            <a:ext cx="4545505" cy="773203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8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37" hasCustomPrompt="1"/>
          </p:nvPr>
        </p:nvSpPr>
        <p:spPr>
          <a:xfrm>
            <a:off x="1582364" y="6907531"/>
            <a:ext cx="4545505" cy="54006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38" hasCustomPrompt="1"/>
          </p:nvPr>
        </p:nvSpPr>
        <p:spPr>
          <a:xfrm>
            <a:off x="1582366" y="2591088"/>
            <a:ext cx="4545505" cy="144016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66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WORD</a:t>
            </a:r>
            <a:endParaRPr lang="en-US" dirty="0"/>
          </a:p>
        </p:txBody>
      </p:sp>
      <p:sp>
        <p:nvSpPr>
          <p:cNvPr id="17" name="ホームベース 16"/>
          <p:cNvSpPr/>
          <p:nvPr userDrawn="1"/>
        </p:nvSpPr>
        <p:spPr>
          <a:xfrm>
            <a:off x="1798874" y="4278776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>
            <a:off x="2158915" y="4166263"/>
            <a:ext cx="3780419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9" name="ホームベース 18"/>
          <p:cNvSpPr/>
          <p:nvPr userDrawn="1"/>
        </p:nvSpPr>
        <p:spPr>
          <a:xfrm>
            <a:off x="1798874" y="4973238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40" hasCustomPrompt="1"/>
          </p:nvPr>
        </p:nvSpPr>
        <p:spPr>
          <a:xfrm>
            <a:off x="2158915" y="4860725"/>
            <a:ext cx="3780419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1" name="ホームベース 20"/>
          <p:cNvSpPr/>
          <p:nvPr userDrawn="1"/>
        </p:nvSpPr>
        <p:spPr>
          <a:xfrm>
            <a:off x="1798874" y="5649061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41" hasCustomPrompt="1"/>
          </p:nvPr>
        </p:nvSpPr>
        <p:spPr>
          <a:xfrm>
            <a:off x="2158915" y="5536548"/>
            <a:ext cx="3780419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3" name="ホームベース 22"/>
          <p:cNvSpPr/>
          <p:nvPr userDrawn="1"/>
        </p:nvSpPr>
        <p:spPr>
          <a:xfrm>
            <a:off x="1798874" y="6326503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4" name="テキスト プレースホルダー 11"/>
          <p:cNvSpPr>
            <a:spLocks noGrp="1"/>
          </p:cNvSpPr>
          <p:nvPr>
            <p:ph type="body" sz="quarter" idx="42" hasCustomPrompt="1"/>
          </p:nvPr>
        </p:nvSpPr>
        <p:spPr>
          <a:xfrm>
            <a:off x="2158915" y="6213990"/>
            <a:ext cx="3780419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grpSp>
        <p:nvGrpSpPr>
          <p:cNvPr id="25" name="グループ化 24"/>
          <p:cNvGrpSpPr/>
          <p:nvPr userDrawn="1"/>
        </p:nvGrpSpPr>
        <p:grpSpPr>
          <a:xfrm>
            <a:off x="6869660" y="1830319"/>
            <a:ext cx="4545506" cy="5621309"/>
            <a:chOff x="1582365" y="2308464"/>
            <a:chExt cx="4545506" cy="5621309"/>
          </a:xfrm>
        </p:grpSpPr>
        <p:sp>
          <p:nvSpPr>
            <p:cNvPr id="26" name="角丸四角形 25"/>
            <p:cNvSpPr/>
            <p:nvPr userDrawn="1"/>
          </p:nvSpPr>
          <p:spPr>
            <a:xfrm>
              <a:off x="1582366" y="2308464"/>
              <a:ext cx="4545505" cy="5621309"/>
            </a:xfrm>
            <a:prstGeom prst="roundRect">
              <a:avLst>
                <a:gd name="adj" fmla="val 2803"/>
              </a:avLst>
            </a:prstGeom>
            <a:solidFill>
              <a:schemeClr val="accent1">
                <a:lumMod val="75000"/>
              </a:schemeClr>
            </a:solidFill>
            <a:ln w="12700" cmpd="thinThick">
              <a:noFill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7" name="正方形/長方形 26"/>
            <p:cNvSpPr/>
            <p:nvPr userDrawn="1"/>
          </p:nvSpPr>
          <p:spPr>
            <a:xfrm>
              <a:off x="1582366" y="3073270"/>
              <a:ext cx="4545505" cy="1440160"/>
            </a:xfrm>
            <a:prstGeom prst="rect">
              <a:avLst/>
            </a:prstGeom>
            <a:solidFill>
              <a:schemeClr val="accent1"/>
            </a:solidFill>
            <a:ln w="12700" cmpd="thinThick">
              <a:noFill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8" name="正方形/長方形 27"/>
            <p:cNvSpPr/>
            <p:nvPr userDrawn="1"/>
          </p:nvSpPr>
          <p:spPr>
            <a:xfrm>
              <a:off x="1582365" y="4513430"/>
              <a:ext cx="4545505" cy="287628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 cmpd="thinThick">
              <a:noFill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9" name="テキスト プレースホルダー 11"/>
          <p:cNvSpPr>
            <a:spLocks noGrp="1"/>
          </p:cNvSpPr>
          <p:nvPr>
            <p:ph type="body" sz="quarter" idx="43" hasCustomPrompt="1"/>
          </p:nvPr>
        </p:nvSpPr>
        <p:spPr>
          <a:xfrm>
            <a:off x="6869660" y="1821922"/>
            <a:ext cx="4545505" cy="773203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8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0" name="テキスト プレースホルダー 11"/>
          <p:cNvSpPr>
            <a:spLocks noGrp="1"/>
          </p:cNvSpPr>
          <p:nvPr>
            <p:ph type="body" sz="quarter" idx="44" hasCustomPrompt="1"/>
          </p:nvPr>
        </p:nvSpPr>
        <p:spPr>
          <a:xfrm>
            <a:off x="6869659" y="6911568"/>
            <a:ext cx="4545505" cy="54006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1" name="テキスト プレースホルダー 11"/>
          <p:cNvSpPr>
            <a:spLocks noGrp="1"/>
          </p:cNvSpPr>
          <p:nvPr>
            <p:ph type="body" sz="quarter" idx="45" hasCustomPrompt="1"/>
          </p:nvPr>
        </p:nvSpPr>
        <p:spPr>
          <a:xfrm>
            <a:off x="6869661" y="2595125"/>
            <a:ext cx="4545505" cy="144016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66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WORD</a:t>
            </a:r>
            <a:endParaRPr lang="en-US" dirty="0"/>
          </a:p>
        </p:txBody>
      </p:sp>
      <p:sp>
        <p:nvSpPr>
          <p:cNvPr id="32" name="ホームベース 31"/>
          <p:cNvSpPr/>
          <p:nvPr userDrawn="1"/>
        </p:nvSpPr>
        <p:spPr>
          <a:xfrm>
            <a:off x="7086169" y="4282813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3" name="テキスト プレースホルダー 11"/>
          <p:cNvSpPr>
            <a:spLocks noGrp="1"/>
          </p:cNvSpPr>
          <p:nvPr>
            <p:ph type="body" sz="quarter" idx="46" hasCustomPrompt="1"/>
          </p:nvPr>
        </p:nvSpPr>
        <p:spPr>
          <a:xfrm>
            <a:off x="7446210" y="4170300"/>
            <a:ext cx="3780419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4" name="ホームベース 33"/>
          <p:cNvSpPr/>
          <p:nvPr userDrawn="1"/>
        </p:nvSpPr>
        <p:spPr>
          <a:xfrm>
            <a:off x="7086169" y="4977275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5" name="テキスト プレースホルダー 11"/>
          <p:cNvSpPr>
            <a:spLocks noGrp="1"/>
          </p:cNvSpPr>
          <p:nvPr>
            <p:ph type="body" sz="quarter" idx="47" hasCustomPrompt="1"/>
          </p:nvPr>
        </p:nvSpPr>
        <p:spPr>
          <a:xfrm>
            <a:off x="7446210" y="4864762"/>
            <a:ext cx="3780419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6" name="ホームベース 35"/>
          <p:cNvSpPr/>
          <p:nvPr userDrawn="1"/>
        </p:nvSpPr>
        <p:spPr>
          <a:xfrm>
            <a:off x="7086169" y="5653098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7" name="テキスト プレースホルダー 11"/>
          <p:cNvSpPr>
            <a:spLocks noGrp="1"/>
          </p:cNvSpPr>
          <p:nvPr>
            <p:ph type="body" sz="quarter" idx="48" hasCustomPrompt="1"/>
          </p:nvPr>
        </p:nvSpPr>
        <p:spPr>
          <a:xfrm>
            <a:off x="7446210" y="5540585"/>
            <a:ext cx="3780419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8" name="ホームベース 37"/>
          <p:cNvSpPr/>
          <p:nvPr userDrawn="1"/>
        </p:nvSpPr>
        <p:spPr>
          <a:xfrm>
            <a:off x="7086169" y="6330540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9" name="テキスト プレースホルダー 11"/>
          <p:cNvSpPr>
            <a:spLocks noGrp="1"/>
          </p:cNvSpPr>
          <p:nvPr>
            <p:ph type="body" sz="quarter" idx="49" hasCustomPrompt="1"/>
          </p:nvPr>
        </p:nvSpPr>
        <p:spPr>
          <a:xfrm>
            <a:off x="7446210" y="6218027"/>
            <a:ext cx="3780419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grpSp>
        <p:nvGrpSpPr>
          <p:cNvPr id="40" name="グループ化 39"/>
          <p:cNvGrpSpPr/>
          <p:nvPr userDrawn="1"/>
        </p:nvGrpSpPr>
        <p:grpSpPr>
          <a:xfrm>
            <a:off x="12158542" y="1812181"/>
            <a:ext cx="4545506" cy="5621309"/>
            <a:chOff x="1582365" y="2308464"/>
            <a:chExt cx="4545506" cy="5621309"/>
          </a:xfrm>
        </p:grpSpPr>
        <p:sp>
          <p:nvSpPr>
            <p:cNvPr id="41" name="角丸四角形 40"/>
            <p:cNvSpPr/>
            <p:nvPr userDrawn="1"/>
          </p:nvSpPr>
          <p:spPr>
            <a:xfrm>
              <a:off x="1582366" y="2308464"/>
              <a:ext cx="4545505" cy="5621309"/>
            </a:xfrm>
            <a:prstGeom prst="roundRect">
              <a:avLst>
                <a:gd name="adj" fmla="val 2803"/>
              </a:avLst>
            </a:prstGeom>
            <a:solidFill>
              <a:schemeClr val="accent1"/>
            </a:solidFill>
            <a:ln w="12700" cmpd="thinThick">
              <a:noFill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42" name="正方形/長方形 41"/>
            <p:cNvSpPr/>
            <p:nvPr userDrawn="1"/>
          </p:nvSpPr>
          <p:spPr>
            <a:xfrm>
              <a:off x="1582366" y="3073270"/>
              <a:ext cx="4545505" cy="144016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 cmpd="thinThick">
              <a:noFill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43" name="正方形/長方形 42"/>
            <p:cNvSpPr/>
            <p:nvPr userDrawn="1"/>
          </p:nvSpPr>
          <p:spPr>
            <a:xfrm>
              <a:off x="1582365" y="4513430"/>
              <a:ext cx="4545505" cy="287628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 cmpd="thinThick">
              <a:noFill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44" name="テキスト プレースホルダー 11"/>
          <p:cNvSpPr>
            <a:spLocks noGrp="1"/>
          </p:cNvSpPr>
          <p:nvPr>
            <p:ph type="body" sz="quarter" idx="50" hasCustomPrompt="1"/>
          </p:nvPr>
        </p:nvSpPr>
        <p:spPr>
          <a:xfrm>
            <a:off x="12158542" y="1803784"/>
            <a:ext cx="4545505" cy="773203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8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5" name="テキスト プレースホルダー 11"/>
          <p:cNvSpPr>
            <a:spLocks noGrp="1"/>
          </p:cNvSpPr>
          <p:nvPr>
            <p:ph type="body" sz="quarter" idx="51" hasCustomPrompt="1"/>
          </p:nvPr>
        </p:nvSpPr>
        <p:spPr>
          <a:xfrm>
            <a:off x="12158541" y="6893430"/>
            <a:ext cx="4545505" cy="54006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6" name="テキスト プレースホルダー 11"/>
          <p:cNvSpPr>
            <a:spLocks noGrp="1"/>
          </p:cNvSpPr>
          <p:nvPr>
            <p:ph type="body" sz="quarter" idx="52" hasCustomPrompt="1"/>
          </p:nvPr>
        </p:nvSpPr>
        <p:spPr>
          <a:xfrm>
            <a:off x="12158543" y="2576987"/>
            <a:ext cx="4545505" cy="144016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66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WORD</a:t>
            </a:r>
            <a:endParaRPr lang="en-US" dirty="0"/>
          </a:p>
        </p:txBody>
      </p:sp>
      <p:sp>
        <p:nvSpPr>
          <p:cNvPr id="47" name="ホームベース 46"/>
          <p:cNvSpPr/>
          <p:nvPr userDrawn="1"/>
        </p:nvSpPr>
        <p:spPr>
          <a:xfrm>
            <a:off x="12375051" y="4264675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8" name="テキスト プレースホルダー 11"/>
          <p:cNvSpPr>
            <a:spLocks noGrp="1"/>
          </p:cNvSpPr>
          <p:nvPr>
            <p:ph type="body" sz="quarter" idx="53" hasCustomPrompt="1"/>
          </p:nvPr>
        </p:nvSpPr>
        <p:spPr>
          <a:xfrm>
            <a:off x="12735092" y="4152162"/>
            <a:ext cx="3780419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9" name="ホームベース 48"/>
          <p:cNvSpPr/>
          <p:nvPr userDrawn="1"/>
        </p:nvSpPr>
        <p:spPr>
          <a:xfrm>
            <a:off x="12375051" y="4959137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50" name="テキスト プレースホルダー 11"/>
          <p:cNvSpPr>
            <a:spLocks noGrp="1"/>
          </p:cNvSpPr>
          <p:nvPr>
            <p:ph type="body" sz="quarter" idx="54" hasCustomPrompt="1"/>
          </p:nvPr>
        </p:nvSpPr>
        <p:spPr>
          <a:xfrm>
            <a:off x="12735092" y="4846624"/>
            <a:ext cx="3780419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1" name="ホームベース 50"/>
          <p:cNvSpPr/>
          <p:nvPr userDrawn="1"/>
        </p:nvSpPr>
        <p:spPr>
          <a:xfrm>
            <a:off x="12375051" y="5634960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52" name="テキスト プレースホルダー 11"/>
          <p:cNvSpPr>
            <a:spLocks noGrp="1"/>
          </p:cNvSpPr>
          <p:nvPr>
            <p:ph type="body" sz="quarter" idx="55" hasCustomPrompt="1"/>
          </p:nvPr>
        </p:nvSpPr>
        <p:spPr>
          <a:xfrm>
            <a:off x="12735092" y="5522447"/>
            <a:ext cx="3780419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3" name="ホームベース 52"/>
          <p:cNvSpPr/>
          <p:nvPr userDrawn="1"/>
        </p:nvSpPr>
        <p:spPr>
          <a:xfrm>
            <a:off x="12375051" y="6312402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54" name="テキスト プレースホルダー 11"/>
          <p:cNvSpPr>
            <a:spLocks noGrp="1"/>
          </p:cNvSpPr>
          <p:nvPr>
            <p:ph type="body" sz="quarter" idx="56" hasCustomPrompt="1"/>
          </p:nvPr>
        </p:nvSpPr>
        <p:spPr>
          <a:xfrm>
            <a:off x="12735092" y="6199889"/>
            <a:ext cx="3780419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55" name="直線コネクタ 54"/>
          <p:cNvCxnSpPr/>
          <p:nvPr userDrawn="1"/>
        </p:nvCxnSpPr>
        <p:spPr>
          <a:xfrm flipH="1" flipV="1">
            <a:off x="3332956" y="7753789"/>
            <a:ext cx="11620500" cy="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テキスト プレースホルダー 11"/>
          <p:cNvSpPr>
            <a:spLocks noGrp="1"/>
          </p:cNvSpPr>
          <p:nvPr>
            <p:ph type="body" sz="quarter" idx="57" hasCustomPrompt="1"/>
          </p:nvPr>
        </p:nvSpPr>
        <p:spPr>
          <a:xfrm>
            <a:off x="2097255" y="7975591"/>
            <a:ext cx="14102428" cy="1539112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5246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0"/>
                            </p:stCondLst>
                            <p:childTnLst>
                              <p:par>
                                <p:cTn id="51" presetID="53" presetClass="entr" presetSubtype="16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2000"/>
                            </p:stCondLst>
                            <p:childTnLst>
                              <p:par>
                                <p:cTn id="7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2500"/>
                            </p:stCondLst>
                            <p:childTnLst>
                              <p:par>
                                <p:cTn id="97" presetID="53" presetClass="entr" presetSubtype="16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3500"/>
                            </p:stCondLst>
                            <p:childTnLst>
                              <p:par>
                                <p:cTn id="1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4000"/>
                            </p:stCondLst>
                            <p:childTnLst>
                              <p:par>
                                <p:cTn id="143" presetID="16" presetClass="entr" presetSubtype="37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4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9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animBg="1"/>
      <p:bldP spid="1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animBg="1"/>
      <p:bldP spid="2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animBg="1"/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animBg="1"/>
      <p:bldP spid="2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animBg="1"/>
      <p:bldP spid="3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animBg="1"/>
      <p:bldP spid="3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animBg="1"/>
      <p:bldP spid="3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 animBg="1"/>
      <p:bldP spid="3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5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6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7" grpId="0" animBg="1"/>
      <p:bldP spid="4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9" grpId="0" animBg="1"/>
      <p:bldP spid="5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1" grpId="0" animBg="1"/>
      <p:bldP spid="5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3" grpId="0" animBg="1"/>
      <p:bldP spid="5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6" grpId="0">
        <p:tmplLst>
          <p:tmpl>
            <p:tnLst>
              <p:par>
                <p:cTn presetID="2" presetClass="entr" presetSubtype="4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lan Tab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3" name="グループ化 12"/>
          <p:cNvGrpSpPr/>
          <p:nvPr userDrawn="1"/>
        </p:nvGrpSpPr>
        <p:grpSpPr>
          <a:xfrm>
            <a:off x="817282" y="1826282"/>
            <a:ext cx="3780420" cy="5621309"/>
            <a:chOff x="1582365" y="2308464"/>
            <a:chExt cx="4545506" cy="5621309"/>
          </a:xfrm>
        </p:grpSpPr>
        <p:sp>
          <p:nvSpPr>
            <p:cNvPr id="5" name="角丸四角形 4"/>
            <p:cNvSpPr/>
            <p:nvPr userDrawn="1"/>
          </p:nvSpPr>
          <p:spPr>
            <a:xfrm>
              <a:off x="1582366" y="2308464"/>
              <a:ext cx="4545505" cy="5621309"/>
            </a:xfrm>
            <a:prstGeom prst="roundRect">
              <a:avLst>
                <a:gd name="adj" fmla="val 2803"/>
              </a:avLst>
            </a:prstGeom>
            <a:solidFill>
              <a:schemeClr val="accent1"/>
            </a:solidFill>
            <a:ln w="12700" cmpd="thinThick">
              <a:noFill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6" name="正方形/長方形 5"/>
            <p:cNvSpPr/>
            <p:nvPr userDrawn="1"/>
          </p:nvSpPr>
          <p:spPr>
            <a:xfrm>
              <a:off x="1582366" y="3073270"/>
              <a:ext cx="4545505" cy="144016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 cmpd="thinThick">
              <a:noFill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7" name="正方形/長方形 6"/>
            <p:cNvSpPr/>
            <p:nvPr userDrawn="1"/>
          </p:nvSpPr>
          <p:spPr>
            <a:xfrm>
              <a:off x="1582365" y="4513430"/>
              <a:ext cx="4545505" cy="287628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 cmpd="thinThick">
              <a:noFill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4" name="テキスト プレースホルダー 11"/>
          <p:cNvSpPr>
            <a:spLocks noGrp="1"/>
          </p:cNvSpPr>
          <p:nvPr>
            <p:ph type="body" sz="quarter" idx="36" hasCustomPrompt="1"/>
          </p:nvPr>
        </p:nvSpPr>
        <p:spPr>
          <a:xfrm>
            <a:off x="817282" y="1817885"/>
            <a:ext cx="3780419" cy="773203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8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37" hasCustomPrompt="1"/>
          </p:nvPr>
        </p:nvSpPr>
        <p:spPr>
          <a:xfrm>
            <a:off x="817281" y="6907531"/>
            <a:ext cx="3780419" cy="54006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38" hasCustomPrompt="1"/>
          </p:nvPr>
        </p:nvSpPr>
        <p:spPr>
          <a:xfrm>
            <a:off x="817283" y="2591088"/>
            <a:ext cx="3780419" cy="144016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66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WORD</a:t>
            </a:r>
            <a:endParaRPr lang="en-US" dirty="0"/>
          </a:p>
        </p:txBody>
      </p:sp>
      <p:sp>
        <p:nvSpPr>
          <p:cNvPr id="17" name="ホームベース 16"/>
          <p:cNvSpPr/>
          <p:nvPr userDrawn="1"/>
        </p:nvSpPr>
        <p:spPr>
          <a:xfrm>
            <a:off x="1042305" y="4278776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>
            <a:off x="1357342" y="4166263"/>
            <a:ext cx="3051823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9" name="ホームベース 18"/>
          <p:cNvSpPr/>
          <p:nvPr userDrawn="1"/>
        </p:nvSpPr>
        <p:spPr>
          <a:xfrm>
            <a:off x="1033788" y="4973238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40" hasCustomPrompt="1"/>
          </p:nvPr>
        </p:nvSpPr>
        <p:spPr>
          <a:xfrm>
            <a:off x="1357342" y="4860725"/>
            <a:ext cx="3051823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1" name="ホームベース 20"/>
          <p:cNvSpPr/>
          <p:nvPr userDrawn="1"/>
        </p:nvSpPr>
        <p:spPr>
          <a:xfrm>
            <a:off x="1042305" y="5649061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41" hasCustomPrompt="1"/>
          </p:nvPr>
        </p:nvSpPr>
        <p:spPr>
          <a:xfrm>
            <a:off x="1357342" y="5536548"/>
            <a:ext cx="3051823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3" name="ホームベース 22"/>
          <p:cNvSpPr/>
          <p:nvPr userDrawn="1"/>
        </p:nvSpPr>
        <p:spPr>
          <a:xfrm>
            <a:off x="1042305" y="6326503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4" name="テキスト プレースホルダー 11"/>
          <p:cNvSpPr>
            <a:spLocks noGrp="1"/>
          </p:cNvSpPr>
          <p:nvPr>
            <p:ph type="body" sz="quarter" idx="42" hasCustomPrompt="1"/>
          </p:nvPr>
        </p:nvSpPr>
        <p:spPr>
          <a:xfrm>
            <a:off x="1357342" y="6213990"/>
            <a:ext cx="3051823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grpSp>
        <p:nvGrpSpPr>
          <p:cNvPr id="25" name="グループ化 24"/>
          <p:cNvGrpSpPr/>
          <p:nvPr userDrawn="1"/>
        </p:nvGrpSpPr>
        <p:grpSpPr>
          <a:xfrm>
            <a:off x="5101276" y="1830319"/>
            <a:ext cx="3780420" cy="5621309"/>
            <a:chOff x="1582365" y="2308464"/>
            <a:chExt cx="4545506" cy="5621309"/>
          </a:xfrm>
        </p:grpSpPr>
        <p:sp>
          <p:nvSpPr>
            <p:cNvPr id="26" name="角丸四角形 25"/>
            <p:cNvSpPr/>
            <p:nvPr userDrawn="1"/>
          </p:nvSpPr>
          <p:spPr>
            <a:xfrm>
              <a:off x="1582366" y="2308464"/>
              <a:ext cx="4545505" cy="5621309"/>
            </a:xfrm>
            <a:prstGeom prst="roundRect">
              <a:avLst>
                <a:gd name="adj" fmla="val 2803"/>
              </a:avLst>
            </a:prstGeom>
            <a:solidFill>
              <a:schemeClr val="accent1">
                <a:lumMod val="75000"/>
              </a:schemeClr>
            </a:solidFill>
            <a:ln w="12700" cmpd="thinThick">
              <a:noFill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7" name="正方形/長方形 26"/>
            <p:cNvSpPr/>
            <p:nvPr userDrawn="1"/>
          </p:nvSpPr>
          <p:spPr>
            <a:xfrm>
              <a:off x="1582366" y="3073270"/>
              <a:ext cx="4545505" cy="1440160"/>
            </a:xfrm>
            <a:prstGeom prst="rect">
              <a:avLst/>
            </a:prstGeom>
            <a:solidFill>
              <a:schemeClr val="accent1"/>
            </a:solidFill>
            <a:ln w="12700" cmpd="thinThick">
              <a:noFill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8" name="正方形/長方形 27"/>
            <p:cNvSpPr/>
            <p:nvPr userDrawn="1"/>
          </p:nvSpPr>
          <p:spPr>
            <a:xfrm>
              <a:off x="1582365" y="4513430"/>
              <a:ext cx="4545505" cy="287628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 cmpd="thinThick">
              <a:noFill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9" name="テキスト プレースホルダー 11"/>
          <p:cNvSpPr>
            <a:spLocks noGrp="1"/>
          </p:cNvSpPr>
          <p:nvPr>
            <p:ph type="body" sz="quarter" idx="43" hasCustomPrompt="1"/>
          </p:nvPr>
        </p:nvSpPr>
        <p:spPr>
          <a:xfrm>
            <a:off x="5101276" y="1821922"/>
            <a:ext cx="3780419" cy="773203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8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0" name="テキスト プレースホルダー 11"/>
          <p:cNvSpPr>
            <a:spLocks noGrp="1"/>
          </p:cNvSpPr>
          <p:nvPr>
            <p:ph type="body" sz="quarter" idx="44" hasCustomPrompt="1"/>
          </p:nvPr>
        </p:nvSpPr>
        <p:spPr>
          <a:xfrm>
            <a:off x="5101275" y="6911568"/>
            <a:ext cx="3780419" cy="54006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1" name="テキスト プレースホルダー 11"/>
          <p:cNvSpPr>
            <a:spLocks noGrp="1"/>
          </p:cNvSpPr>
          <p:nvPr>
            <p:ph type="body" sz="quarter" idx="45" hasCustomPrompt="1"/>
          </p:nvPr>
        </p:nvSpPr>
        <p:spPr>
          <a:xfrm>
            <a:off x="5101277" y="2595125"/>
            <a:ext cx="3780419" cy="144016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66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WORD</a:t>
            </a:r>
            <a:endParaRPr lang="en-US" dirty="0"/>
          </a:p>
        </p:txBody>
      </p:sp>
      <p:sp>
        <p:nvSpPr>
          <p:cNvPr id="32" name="ホームベース 31"/>
          <p:cNvSpPr/>
          <p:nvPr userDrawn="1"/>
        </p:nvSpPr>
        <p:spPr>
          <a:xfrm>
            <a:off x="5317782" y="4282813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3" name="テキスト プレースホルダー 11"/>
          <p:cNvSpPr>
            <a:spLocks noGrp="1"/>
          </p:cNvSpPr>
          <p:nvPr>
            <p:ph type="body" sz="quarter" idx="46" hasCustomPrompt="1"/>
          </p:nvPr>
        </p:nvSpPr>
        <p:spPr>
          <a:xfrm>
            <a:off x="5641336" y="4170300"/>
            <a:ext cx="3051823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4" name="ホームベース 33"/>
          <p:cNvSpPr/>
          <p:nvPr userDrawn="1"/>
        </p:nvSpPr>
        <p:spPr>
          <a:xfrm>
            <a:off x="5317782" y="4977275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5" name="テキスト プレースホルダー 11"/>
          <p:cNvSpPr>
            <a:spLocks noGrp="1"/>
          </p:cNvSpPr>
          <p:nvPr>
            <p:ph type="body" sz="quarter" idx="47" hasCustomPrompt="1"/>
          </p:nvPr>
        </p:nvSpPr>
        <p:spPr>
          <a:xfrm>
            <a:off x="5641336" y="4864762"/>
            <a:ext cx="3051823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6" name="ホームベース 35"/>
          <p:cNvSpPr/>
          <p:nvPr userDrawn="1"/>
        </p:nvSpPr>
        <p:spPr>
          <a:xfrm>
            <a:off x="5317782" y="5653098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7" name="テキスト プレースホルダー 11"/>
          <p:cNvSpPr>
            <a:spLocks noGrp="1"/>
          </p:cNvSpPr>
          <p:nvPr>
            <p:ph type="body" sz="quarter" idx="48" hasCustomPrompt="1"/>
          </p:nvPr>
        </p:nvSpPr>
        <p:spPr>
          <a:xfrm>
            <a:off x="5641336" y="5540585"/>
            <a:ext cx="3051823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8" name="ホームベース 37"/>
          <p:cNvSpPr/>
          <p:nvPr userDrawn="1"/>
        </p:nvSpPr>
        <p:spPr>
          <a:xfrm>
            <a:off x="5317782" y="6330540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9" name="テキスト プレースホルダー 11"/>
          <p:cNvSpPr>
            <a:spLocks noGrp="1"/>
          </p:cNvSpPr>
          <p:nvPr>
            <p:ph type="body" sz="quarter" idx="49" hasCustomPrompt="1"/>
          </p:nvPr>
        </p:nvSpPr>
        <p:spPr>
          <a:xfrm>
            <a:off x="5641336" y="6218027"/>
            <a:ext cx="3051823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55" name="直線コネクタ 54"/>
          <p:cNvCxnSpPr/>
          <p:nvPr userDrawn="1"/>
        </p:nvCxnSpPr>
        <p:spPr>
          <a:xfrm flipH="1" flipV="1">
            <a:off x="3476491" y="7753789"/>
            <a:ext cx="11620500" cy="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テキスト プレースホルダー 11"/>
          <p:cNvSpPr>
            <a:spLocks noGrp="1"/>
          </p:cNvSpPr>
          <p:nvPr>
            <p:ph type="body" sz="quarter" idx="57" hasCustomPrompt="1"/>
          </p:nvPr>
        </p:nvSpPr>
        <p:spPr>
          <a:xfrm>
            <a:off x="2097255" y="7975591"/>
            <a:ext cx="14102428" cy="1539112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grpSp>
        <p:nvGrpSpPr>
          <p:cNvPr id="72" name="グループ化 71"/>
          <p:cNvGrpSpPr/>
          <p:nvPr userDrawn="1"/>
        </p:nvGrpSpPr>
        <p:grpSpPr>
          <a:xfrm>
            <a:off x="9368232" y="1832544"/>
            <a:ext cx="3780420" cy="5621309"/>
            <a:chOff x="1582365" y="2308464"/>
            <a:chExt cx="4545506" cy="5621309"/>
          </a:xfrm>
        </p:grpSpPr>
        <p:sp>
          <p:nvSpPr>
            <p:cNvPr id="73" name="角丸四角形 72"/>
            <p:cNvSpPr/>
            <p:nvPr userDrawn="1"/>
          </p:nvSpPr>
          <p:spPr>
            <a:xfrm>
              <a:off x="1582366" y="2308464"/>
              <a:ext cx="4545505" cy="5621309"/>
            </a:xfrm>
            <a:prstGeom prst="roundRect">
              <a:avLst>
                <a:gd name="adj" fmla="val 2803"/>
              </a:avLst>
            </a:prstGeom>
            <a:solidFill>
              <a:schemeClr val="accent1"/>
            </a:solidFill>
            <a:ln w="12700" cmpd="thinThick">
              <a:noFill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74" name="正方形/長方形 73"/>
            <p:cNvSpPr/>
            <p:nvPr userDrawn="1"/>
          </p:nvSpPr>
          <p:spPr>
            <a:xfrm>
              <a:off x="1582366" y="3073270"/>
              <a:ext cx="4545505" cy="144016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 cmpd="thinThick">
              <a:noFill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75" name="正方形/長方形 74"/>
            <p:cNvSpPr/>
            <p:nvPr userDrawn="1"/>
          </p:nvSpPr>
          <p:spPr>
            <a:xfrm>
              <a:off x="1582365" y="4513430"/>
              <a:ext cx="4545505" cy="287628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 cmpd="thinThick">
              <a:noFill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76" name="テキスト プレースホルダー 11"/>
          <p:cNvSpPr>
            <a:spLocks noGrp="1"/>
          </p:cNvSpPr>
          <p:nvPr>
            <p:ph type="body" sz="quarter" idx="58" hasCustomPrompt="1"/>
          </p:nvPr>
        </p:nvSpPr>
        <p:spPr>
          <a:xfrm>
            <a:off x="9368232" y="1824147"/>
            <a:ext cx="3780419" cy="773203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8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77" name="テキスト プレースホルダー 11"/>
          <p:cNvSpPr>
            <a:spLocks noGrp="1"/>
          </p:cNvSpPr>
          <p:nvPr>
            <p:ph type="body" sz="quarter" idx="59" hasCustomPrompt="1"/>
          </p:nvPr>
        </p:nvSpPr>
        <p:spPr>
          <a:xfrm>
            <a:off x="9368231" y="6913793"/>
            <a:ext cx="3780419" cy="54006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78" name="テキスト プレースホルダー 11"/>
          <p:cNvSpPr>
            <a:spLocks noGrp="1"/>
          </p:cNvSpPr>
          <p:nvPr>
            <p:ph type="body" sz="quarter" idx="60" hasCustomPrompt="1"/>
          </p:nvPr>
        </p:nvSpPr>
        <p:spPr>
          <a:xfrm>
            <a:off x="9368233" y="2597350"/>
            <a:ext cx="3780419" cy="144016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66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WORD</a:t>
            </a:r>
            <a:endParaRPr lang="en-US" dirty="0"/>
          </a:p>
        </p:txBody>
      </p:sp>
      <p:sp>
        <p:nvSpPr>
          <p:cNvPr id="79" name="ホームベース 78"/>
          <p:cNvSpPr/>
          <p:nvPr userDrawn="1"/>
        </p:nvSpPr>
        <p:spPr>
          <a:xfrm>
            <a:off x="9584738" y="4285038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0" name="テキスト プレースホルダー 11"/>
          <p:cNvSpPr>
            <a:spLocks noGrp="1"/>
          </p:cNvSpPr>
          <p:nvPr>
            <p:ph type="body" sz="quarter" idx="61" hasCustomPrompt="1"/>
          </p:nvPr>
        </p:nvSpPr>
        <p:spPr>
          <a:xfrm>
            <a:off x="9908292" y="4172525"/>
            <a:ext cx="3051823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81" name="ホームベース 80"/>
          <p:cNvSpPr/>
          <p:nvPr userDrawn="1"/>
        </p:nvSpPr>
        <p:spPr>
          <a:xfrm>
            <a:off x="9584738" y="4979500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2" name="テキスト プレースホルダー 11"/>
          <p:cNvSpPr>
            <a:spLocks noGrp="1"/>
          </p:cNvSpPr>
          <p:nvPr>
            <p:ph type="body" sz="quarter" idx="62" hasCustomPrompt="1"/>
          </p:nvPr>
        </p:nvSpPr>
        <p:spPr>
          <a:xfrm>
            <a:off x="9908292" y="4866987"/>
            <a:ext cx="3051823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83" name="ホームベース 82"/>
          <p:cNvSpPr/>
          <p:nvPr userDrawn="1"/>
        </p:nvSpPr>
        <p:spPr>
          <a:xfrm>
            <a:off x="9584738" y="5655323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4" name="テキスト プレースホルダー 11"/>
          <p:cNvSpPr>
            <a:spLocks noGrp="1"/>
          </p:cNvSpPr>
          <p:nvPr>
            <p:ph type="body" sz="quarter" idx="63" hasCustomPrompt="1"/>
          </p:nvPr>
        </p:nvSpPr>
        <p:spPr>
          <a:xfrm>
            <a:off x="9908292" y="5542810"/>
            <a:ext cx="3051823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85" name="ホームベース 84"/>
          <p:cNvSpPr/>
          <p:nvPr userDrawn="1"/>
        </p:nvSpPr>
        <p:spPr>
          <a:xfrm>
            <a:off x="9584738" y="6332765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6" name="テキスト プレースホルダー 11"/>
          <p:cNvSpPr>
            <a:spLocks noGrp="1"/>
          </p:cNvSpPr>
          <p:nvPr>
            <p:ph type="body" sz="quarter" idx="64" hasCustomPrompt="1"/>
          </p:nvPr>
        </p:nvSpPr>
        <p:spPr>
          <a:xfrm>
            <a:off x="9908292" y="6220252"/>
            <a:ext cx="3051823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grpSp>
        <p:nvGrpSpPr>
          <p:cNvPr id="87" name="グループ化 86"/>
          <p:cNvGrpSpPr/>
          <p:nvPr userDrawn="1"/>
        </p:nvGrpSpPr>
        <p:grpSpPr>
          <a:xfrm>
            <a:off x="13652226" y="1836581"/>
            <a:ext cx="3780420" cy="5621309"/>
            <a:chOff x="1582365" y="2308464"/>
            <a:chExt cx="4545506" cy="5621309"/>
          </a:xfrm>
        </p:grpSpPr>
        <p:sp>
          <p:nvSpPr>
            <p:cNvPr id="88" name="角丸四角形 87"/>
            <p:cNvSpPr/>
            <p:nvPr userDrawn="1"/>
          </p:nvSpPr>
          <p:spPr>
            <a:xfrm>
              <a:off x="1582366" y="2308464"/>
              <a:ext cx="4545505" cy="5621309"/>
            </a:xfrm>
            <a:prstGeom prst="roundRect">
              <a:avLst>
                <a:gd name="adj" fmla="val 2803"/>
              </a:avLst>
            </a:prstGeom>
            <a:solidFill>
              <a:schemeClr val="accent1">
                <a:lumMod val="75000"/>
              </a:schemeClr>
            </a:solidFill>
            <a:ln w="12700" cmpd="thinThick">
              <a:noFill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89" name="正方形/長方形 88"/>
            <p:cNvSpPr/>
            <p:nvPr userDrawn="1"/>
          </p:nvSpPr>
          <p:spPr>
            <a:xfrm>
              <a:off x="1582366" y="3073270"/>
              <a:ext cx="4545505" cy="1440160"/>
            </a:xfrm>
            <a:prstGeom prst="rect">
              <a:avLst/>
            </a:prstGeom>
            <a:solidFill>
              <a:schemeClr val="accent1"/>
            </a:solidFill>
            <a:ln w="12700" cmpd="thinThick">
              <a:noFill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90" name="正方形/長方形 89"/>
            <p:cNvSpPr/>
            <p:nvPr userDrawn="1"/>
          </p:nvSpPr>
          <p:spPr>
            <a:xfrm>
              <a:off x="1582365" y="4513430"/>
              <a:ext cx="4545505" cy="287628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 cmpd="thinThick">
              <a:noFill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91" name="テキスト プレースホルダー 11"/>
          <p:cNvSpPr>
            <a:spLocks noGrp="1"/>
          </p:cNvSpPr>
          <p:nvPr>
            <p:ph type="body" sz="quarter" idx="65" hasCustomPrompt="1"/>
          </p:nvPr>
        </p:nvSpPr>
        <p:spPr>
          <a:xfrm>
            <a:off x="13652226" y="1828184"/>
            <a:ext cx="3780419" cy="773203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8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2" name="テキスト プレースホルダー 11"/>
          <p:cNvSpPr>
            <a:spLocks noGrp="1"/>
          </p:cNvSpPr>
          <p:nvPr>
            <p:ph type="body" sz="quarter" idx="66" hasCustomPrompt="1"/>
          </p:nvPr>
        </p:nvSpPr>
        <p:spPr>
          <a:xfrm>
            <a:off x="13652225" y="6917830"/>
            <a:ext cx="3780419" cy="54006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3" name="テキスト プレースホルダー 11"/>
          <p:cNvSpPr>
            <a:spLocks noGrp="1"/>
          </p:cNvSpPr>
          <p:nvPr>
            <p:ph type="body" sz="quarter" idx="67" hasCustomPrompt="1"/>
          </p:nvPr>
        </p:nvSpPr>
        <p:spPr>
          <a:xfrm>
            <a:off x="13652227" y="2601387"/>
            <a:ext cx="3780419" cy="144016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66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WORD</a:t>
            </a:r>
            <a:endParaRPr lang="en-US" dirty="0"/>
          </a:p>
        </p:txBody>
      </p:sp>
      <p:sp>
        <p:nvSpPr>
          <p:cNvPr id="94" name="ホームベース 93"/>
          <p:cNvSpPr/>
          <p:nvPr userDrawn="1"/>
        </p:nvSpPr>
        <p:spPr>
          <a:xfrm>
            <a:off x="13868732" y="4289075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5" name="テキスト プレースホルダー 11"/>
          <p:cNvSpPr>
            <a:spLocks noGrp="1"/>
          </p:cNvSpPr>
          <p:nvPr>
            <p:ph type="body" sz="quarter" idx="68" hasCustomPrompt="1"/>
          </p:nvPr>
        </p:nvSpPr>
        <p:spPr>
          <a:xfrm>
            <a:off x="14192286" y="4176562"/>
            <a:ext cx="3051823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6" name="ホームベース 95"/>
          <p:cNvSpPr/>
          <p:nvPr userDrawn="1"/>
        </p:nvSpPr>
        <p:spPr>
          <a:xfrm>
            <a:off x="13868732" y="4983537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7" name="テキスト プレースホルダー 11"/>
          <p:cNvSpPr>
            <a:spLocks noGrp="1"/>
          </p:cNvSpPr>
          <p:nvPr>
            <p:ph type="body" sz="quarter" idx="69" hasCustomPrompt="1"/>
          </p:nvPr>
        </p:nvSpPr>
        <p:spPr>
          <a:xfrm>
            <a:off x="14192286" y="4871024"/>
            <a:ext cx="3051823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8" name="ホームベース 97"/>
          <p:cNvSpPr/>
          <p:nvPr userDrawn="1"/>
        </p:nvSpPr>
        <p:spPr>
          <a:xfrm>
            <a:off x="13868732" y="5659360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9" name="テキスト プレースホルダー 11"/>
          <p:cNvSpPr>
            <a:spLocks noGrp="1"/>
          </p:cNvSpPr>
          <p:nvPr>
            <p:ph type="body" sz="quarter" idx="70" hasCustomPrompt="1"/>
          </p:nvPr>
        </p:nvSpPr>
        <p:spPr>
          <a:xfrm>
            <a:off x="14192286" y="5546847"/>
            <a:ext cx="3051823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0" name="ホームベース 99"/>
          <p:cNvSpPr/>
          <p:nvPr userDrawn="1"/>
        </p:nvSpPr>
        <p:spPr>
          <a:xfrm>
            <a:off x="13868732" y="6336802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1" name="テキスト プレースホルダー 11"/>
          <p:cNvSpPr>
            <a:spLocks noGrp="1"/>
          </p:cNvSpPr>
          <p:nvPr>
            <p:ph type="body" sz="quarter" idx="71" hasCustomPrompt="1"/>
          </p:nvPr>
        </p:nvSpPr>
        <p:spPr>
          <a:xfrm>
            <a:off x="14192286" y="6224289"/>
            <a:ext cx="3051823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8374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250"/>
                            </p:stCondLst>
                            <p:childTnLst>
                              <p:par>
                                <p:cTn id="79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16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1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2750"/>
                            </p:stCondLst>
                            <p:childTnLst>
                              <p:par>
                                <p:cTn id="153" presetID="16" presetClass="entr" presetSubtype="37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9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animBg="1"/>
      <p:bldP spid="1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animBg="1"/>
      <p:bldP spid="2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animBg="1"/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animBg="1"/>
      <p:bldP spid="2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animBg="1"/>
      <p:bldP spid="3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animBg="1"/>
      <p:bldP spid="3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animBg="1"/>
      <p:bldP spid="3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 animBg="1"/>
      <p:bldP spid="3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6" grpId="0"/>
      <p:bldP spid="7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9" grpId="0" animBg="1"/>
      <p:bldP spid="8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1" grpId="0" animBg="1"/>
      <p:bldP spid="8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3" grpId="0" animBg="1"/>
      <p:bldP spid="8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5" grpId="0" animBg="1"/>
      <p:bldP spid="8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4" grpId="0" animBg="1"/>
      <p:bldP spid="9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6" grpId="0" animBg="1"/>
      <p:bldP spid="9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8" grpId="0" animBg="1"/>
      <p:bldP spid="9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0" grpId="0" animBg="1"/>
      <p:bldP spid="10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rmal Tab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1 つの角を丸めた四角形 4"/>
          <p:cNvSpPr/>
          <p:nvPr userDrawn="1"/>
        </p:nvSpPr>
        <p:spPr>
          <a:xfrm flipH="1">
            <a:off x="1034618" y="2668225"/>
            <a:ext cx="3780420" cy="1048493"/>
          </a:xfrm>
          <a:prstGeom prst="round1Rect">
            <a:avLst/>
          </a:prstGeom>
          <a:solidFill>
            <a:schemeClr val="accent1">
              <a:lumMod val="75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/>
          <p:cNvSpPr/>
          <p:nvPr userDrawn="1"/>
        </p:nvSpPr>
        <p:spPr>
          <a:xfrm>
            <a:off x="4878870" y="2668225"/>
            <a:ext cx="4042080" cy="1048493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 userDrawn="1"/>
        </p:nvSpPr>
        <p:spPr>
          <a:xfrm>
            <a:off x="8989720" y="2668225"/>
            <a:ext cx="4042080" cy="1048493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1 つの角を丸めた四角形 7"/>
          <p:cNvSpPr/>
          <p:nvPr userDrawn="1"/>
        </p:nvSpPr>
        <p:spPr>
          <a:xfrm>
            <a:off x="13100571" y="2668225"/>
            <a:ext cx="4042080" cy="1048493"/>
          </a:xfrm>
          <a:prstGeom prst="round1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 userDrawn="1"/>
        </p:nvSpPr>
        <p:spPr>
          <a:xfrm>
            <a:off x="1037960" y="3787309"/>
            <a:ext cx="3777078" cy="66029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1037960" y="4534003"/>
            <a:ext cx="3777078" cy="66029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 userDrawn="1"/>
        </p:nvSpPr>
        <p:spPr>
          <a:xfrm>
            <a:off x="1037960" y="5280697"/>
            <a:ext cx="3777078" cy="66029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4" name="1 つの角を丸めた四角形 13"/>
          <p:cNvSpPr/>
          <p:nvPr userDrawn="1"/>
        </p:nvSpPr>
        <p:spPr>
          <a:xfrm flipH="1" flipV="1">
            <a:off x="1037960" y="6011158"/>
            <a:ext cx="3777078" cy="660290"/>
          </a:xfrm>
          <a:prstGeom prst="round1Rect">
            <a:avLst>
              <a:gd name="adj" fmla="val 31639"/>
            </a:avLst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 userDrawn="1"/>
        </p:nvSpPr>
        <p:spPr>
          <a:xfrm>
            <a:off x="4878870" y="3787309"/>
            <a:ext cx="4042080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 userDrawn="1"/>
        </p:nvSpPr>
        <p:spPr>
          <a:xfrm>
            <a:off x="4878870" y="4534003"/>
            <a:ext cx="4042080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 userDrawn="1"/>
        </p:nvSpPr>
        <p:spPr>
          <a:xfrm>
            <a:off x="4878870" y="5280697"/>
            <a:ext cx="4042080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 userDrawn="1"/>
        </p:nvSpPr>
        <p:spPr>
          <a:xfrm>
            <a:off x="4878870" y="6011158"/>
            <a:ext cx="4042080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 userDrawn="1"/>
        </p:nvSpPr>
        <p:spPr>
          <a:xfrm>
            <a:off x="8989720" y="3787309"/>
            <a:ext cx="4042080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 userDrawn="1"/>
        </p:nvSpPr>
        <p:spPr>
          <a:xfrm>
            <a:off x="8989720" y="4534003"/>
            <a:ext cx="4042080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 userDrawn="1"/>
        </p:nvSpPr>
        <p:spPr>
          <a:xfrm>
            <a:off x="8989720" y="5280697"/>
            <a:ext cx="4042080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 userDrawn="1"/>
        </p:nvSpPr>
        <p:spPr>
          <a:xfrm>
            <a:off x="8989720" y="6011158"/>
            <a:ext cx="4042080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/>
          <p:cNvSpPr/>
          <p:nvPr userDrawn="1"/>
        </p:nvSpPr>
        <p:spPr>
          <a:xfrm>
            <a:off x="13100571" y="3787309"/>
            <a:ext cx="4042080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/>
          <p:cNvSpPr/>
          <p:nvPr userDrawn="1"/>
        </p:nvSpPr>
        <p:spPr>
          <a:xfrm>
            <a:off x="13100571" y="4534003"/>
            <a:ext cx="4042080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 userDrawn="1"/>
        </p:nvSpPr>
        <p:spPr>
          <a:xfrm>
            <a:off x="13100571" y="5280697"/>
            <a:ext cx="4042080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4" name="1 つの角を丸めた四角形 33"/>
          <p:cNvSpPr/>
          <p:nvPr userDrawn="1"/>
        </p:nvSpPr>
        <p:spPr>
          <a:xfrm flipV="1">
            <a:off x="13100571" y="6011158"/>
            <a:ext cx="4042080" cy="660290"/>
          </a:xfrm>
          <a:prstGeom prst="round1Rect">
            <a:avLst>
              <a:gd name="adj" fmla="val 33510"/>
            </a:avLst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5" name="テキスト プレースホルダー 11"/>
          <p:cNvSpPr>
            <a:spLocks noGrp="1"/>
          </p:cNvSpPr>
          <p:nvPr>
            <p:ph type="body" sz="quarter" idx="36" hasCustomPrompt="1"/>
          </p:nvPr>
        </p:nvSpPr>
        <p:spPr>
          <a:xfrm>
            <a:off x="4878871" y="2805869"/>
            <a:ext cx="4042080" cy="773203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6" name="テキスト プレースホルダー 11"/>
          <p:cNvSpPr>
            <a:spLocks noGrp="1"/>
          </p:cNvSpPr>
          <p:nvPr>
            <p:ph type="body" sz="quarter" idx="37" hasCustomPrompt="1"/>
          </p:nvPr>
        </p:nvSpPr>
        <p:spPr>
          <a:xfrm>
            <a:off x="9000490" y="2805869"/>
            <a:ext cx="4042080" cy="773203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7" name="テキスト プレースホルダー 11"/>
          <p:cNvSpPr>
            <a:spLocks noGrp="1"/>
          </p:cNvSpPr>
          <p:nvPr>
            <p:ph type="body" sz="quarter" idx="38" hasCustomPrompt="1"/>
          </p:nvPr>
        </p:nvSpPr>
        <p:spPr>
          <a:xfrm>
            <a:off x="13086627" y="2805869"/>
            <a:ext cx="4042080" cy="773203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8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>
            <a:off x="1037960" y="3805046"/>
            <a:ext cx="3777078" cy="624867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9" name="テキスト プレースホルダー 11"/>
          <p:cNvSpPr>
            <a:spLocks noGrp="1"/>
          </p:cNvSpPr>
          <p:nvPr>
            <p:ph type="body" sz="quarter" idx="40" hasCustomPrompt="1"/>
          </p:nvPr>
        </p:nvSpPr>
        <p:spPr>
          <a:xfrm>
            <a:off x="1037960" y="4534003"/>
            <a:ext cx="3777078" cy="624867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0" name="テキスト プレースホルダー 11"/>
          <p:cNvSpPr>
            <a:spLocks noGrp="1"/>
          </p:cNvSpPr>
          <p:nvPr>
            <p:ph type="body" sz="quarter" idx="41" hasCustomPrompt="1"/>
          </p:nvPr>
        </p:nvSpPr>
        <p:spPr>
          <a:xfrm>
            <a:off x="1037960" y="5280697"/>
            <a:ext cx="3777078" cy="624867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3" name="テキスト プレースホルダー 11"/>
          <p:cNvSpPr>
            <a:spLocks noGrp="1"/>
          </p:cNvSpPr>
          <p:nvPr>
            <p:ph type="body" sz="quarter" idx="44" hasCustomPrompt="1"/>
          </p:nvPr>
        </p:nvSpPr>
        <p:spPr>
          <a:xfrm>
            <a:off x="1037960" y="6023515"/>
            <a:ext cx="3777078" cy="624867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6" name="テキスト プレースホルダー 11"/>
          <p:cNvSpPr>
            <a:spLocks noGrp="1"/>
          </p:cNvSpPr>
          <p:nvPr>
            <p:ph type="body" sz="quarter" idx="45" hasCustomPrompt="1"/>
          </p:nvPr>
        </p:nvSpPr>
        <p:spPr>
          <a:xfrm>
            <a:off x="4878870" y="3822732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7" name="テキスト プレースホルダー 11"/>
          <p:cNvSpPr>
            <a:spLocks noGrp="1"/>
          </p:cNvSpPr>
          <p:nvPr>
            <p:ph type="body" sz="quarter" idx="46" hasCustomPrompt="1"/>
          </p:nvPr>
        </p:nvSpPr>
        <p:spPr>
          <a:xfrm>
            <a:off x="4875528" y="4551689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8" name="テキスト プレースホルダー 11"/>
          <p:cNvSpPr>
            <a:spLocks noGrp="1"/>
          </p:cNvSpPr>
          <p:nvPr>
            <p:ph type="body" sz="quarter" idx="47" hasCustomPrompt="1"/>
          </p:nvPr>
        </p:nvSpPr>
        <p:spPr>
          <a:xfrm>
            <a:off x="4875528" y="5298383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1" name="テキスト プレースホルダー 11"/>
          <p:cNvSpPr>
            <a:spLocks noGrp="1"/>
          </p:cNvSpPr>
          <p:nvPr>
            <p:ph type="body" sz="quarter" idx="50" hasCustomPrompt="1"/>
          </p:nvPr>
        </p:nvSpPr>
        <p:spPr>
          <a:xfrm>
            <a:off x="4871452" y="6041201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2" name="テキスト プレースホルダー 11"/>
          <p:cNvSpPr>
            <a:spLocks noGrp="1"/>
          </p:cNvSpPr>
          <p:nvPr>
            <p:ph type="body" sz="quarter" idx="51" hasCustomPrompt="1"/>
          </p:nvPr>
        </p:nvSpPr>
        <p:spPr>
          <a:xfrm>
            <a:off x="9007908" y="3822732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3" name="テキスト プレースホルダー 11"/>
          <p:cNvSpPr>
            <a:spLocks noGrp="1"/>
          </p:cNvSpPr>
          <p:nvPr>
            <p:ph type="body" sz="quarter" idx="52" hasCustomPrompt="1"/>
          </p:nvPr>
        </p:nvSpPr>
        <p:spPr>
          <a:xfrm>
            <a:off x="9004566" y="4551689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4" name="テキスト プレースホルダー 11"/>
          <p:cNvSpPr>
            <a:spLocks noGrp="1"/>
          </p:cNvSpPr>
          <p:nvPr>
            <p:ph type="body" sz="quarter" idx="53" hasCustomPrompt="1"/>
          </p:nvPr>
        </p:nvSpPr>
        <p:spPr>
          <a:xfrm>
            <a:off x="9004566" y="5298383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7" name="テキスト プレースホルダー 11"/>
          <p:cNvSpPr>
            <a:spLocks noGrp="1"/>
          </p:cNvSpPr>
          <p:nvPr>
            <p:ph type="body" sz="quarter" idx="56" hasCustomPrompt="1"/>
          </p:nvPr>
        </p:nvSpPr>
        <p:spPr>
          <a:xfrm>
            <a:off x="9000490" y="6041201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8" name="テキスト プレースホルダー 11"/>
          <p:cNvSpPr>
            <a:spLocks noGrp="1"/>
          </p:cNvSpPr>
          <p:nvPr>
            <p:ph type="body" sz="quarter" idx="57" hasCustomPrompt="1"/>
          </p:nvPr>
        </p:nvSpPr>
        <p:spPr>
          <a:xfrm>
            <a:off x="13100571" y="3822732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9" name="テキスト プレースホルダー 11"/>
          <p:cNvSpPr>
            <a:spLocks noGrp="1"/>
          </p:cNvSpPr>
          <p:nvPr>
            <p:ph type="body" sz="quarter" idx="58" hasCustomPrompt="1"/>
          </p:nvPr>
        </p:nvSpPr>
        <p:spPr>
          <a:xfrm>
            <a:off x="13097229" y="4551689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70" name="テキスト プレースホルダー 11"/>
          <p:cNvSpPr>
            <a:spLocks noGrp="1"/>
          </p:cNvSpPr>
          <p:nvPr>
            <p:ph type="body" sz="quarter" idx="59" hasCustomPrompt="1"/>
          </p:nvPr>
        </p:nvSpPr>
        <p:spPr>
          <a:xfrm>
            <a:off x="13097229" y="5298383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73" name="テキスト プレースホルダー 11"/>
          <p:cNvSpPr>
            <a:spLocks noGrp="1"/>
          </p:cNvSpPr>
          <p:nvPr>
            <p:ph type="body" sz="quarter" idx="62" hasCustomPrompt="1"/>
          </p:nvPr>
        </p:nvSpPr>
        <p:spPr>
          <a:xfrm>
            <a:off x="13093153" y="6041201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74" name="直線コネクタ 73"/>
          <p:cNvCxnSpPr/>
          <p:nvPr userDrawn="1"/>
        </p:nvCxnSpPr>
        <p:spPr>
          <a:xfrm flipH="1" flipV="1">
            <a:off x="3332956" y="7753789"/>
            <a:ext cx="11620500" cy="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テキスト プレースホルダー 11"/>
          <p:cNvSpPr>
            <a:spLocks noGrp="1"/>
          </p:cNvSpPr>
          <p:nvPr>
            <p:ph type="body" sz="quarter" idx="63" hasCustomPrompt="1"/>
          </p:nvPr>
        </p:nvSpPr>
        <p:spPr>
          <a:xfrm>
            <a:off x="2097255" y="7975591"/>
            <a:ext cx="14102428" cy="1539112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7395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500"/>
                            </p:stCondLst>
                            <p:childTnLst>
                              <p:par>
                                <p:cTn id="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2000"/>
                            </p:stCondLst>
                            <p:childTnLst>
                              <p:par>
                                <p:cTn id="10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2500"/>
                            </p:stCondLst>
                            <p:childTnLst>
                              <p:par>
                                <p:cTn id="127" presetID="16" presetClass="entr" presetSubtype="37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4" grpId="0" animBg="1"/>
      <p:bldP spid="17" grpId="0" animBg="1"/>
      <p:bldP spid="18" grpId="0" animBg="1"/>
      <p:bldP spid="19" grpId="0" animBg="1"/>
      <p:bldP spid="22" grpId="0" animBg="1"/>
      <p:bldP spid="23" grpId="0" animBg="1"/>
      <p:bldP spid="24" grpId="0" animBg="1"/>
      <p:bldP spid="25" grpId="0" animBg="1"/>
      <p:bldP spid="28" grpId="0" animBg="1"/>
      <p:bldP spid="29" grpId="0" animBg="1"/>
      <p:bldP spid="30" grpId="0" animBg="1"/>
      <p:bldP spid="31" grpId="0" animBg="1"/>
      <p:bldP spid="34" grpId="0" animBg="1"/>
      <p:bldP spid="3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5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rmal Tab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1 つの角を丸めた四角形 4"/>
          <p:cNvSpPr/>
          <p:nvPr userDrawn="1"/>
        </p:nvSpPr>
        <p:spPr>
          <a:xfrm flipH="1">
            <a:off x="1034618" y="1890577"/>
            <a:ext cx="3780420" cy="1048493"/>
          </a:xfrm>
          <a:prstGeom prst="round1Rect">
            <a:avLst/>
          </a:prstGeom>
          <a:solidFill>
            <a:schemeClr val="accent1">
              <a:lumMod val="75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/>
          <p:cNvSpPr/>
          <p:nvPr userDrawn="1"/>
        </p:nvSpPr>
        <p:spPr>
          <a:xfrm>
            <a:off x="4878870" y="1890577"/>
            <a:ext cx="4042080" cy="1048493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 userDrawn="1"/>
        </p:nvSpPr>
        <p:spPr>
          <a:xfrm>
            <a:off x="8989720" y="1890577"/>
            <a:ext cx="4042080" cy="1048493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1 つの角を丸めた四角形 7"/>
          <p:cNvSpPr/>
          <p:nvPr userDrawn="1"/>
        </p:nvSpPr>
        <p:spPr>
          <a:xfrm>
            <a:off x="13100571" y="1890577"/>
            <a:ext cx="4042080" cy="1048493"/>
          </a:xfrm>
          <a:prstGeom prst="round1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 userDrawn="1"/>
        </p:nvSpPr>
        <p:spPr>
          <a:xfrm>
            <a:off x="1037960" y="3009661"/>
            <a:ext cx="3777078" cy="66029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1037960" y="3756355"/>
            <a:ext cx="3777078" cy="66029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 userDrawn="1"/>
        </p:nvSpPr>
        <p:spPr>
          <a:xfrm>
            <a:off x="1037960" y="4503049"/>
            <a:ext cx="3777078" cy="66029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 userDrawn="1"/>
        </p:nvSpPr>
        <p:spPr>
          <a:xfrm>
            <a:off x="1037960" y="5249743"/>
            <a:ext cx="3777078" cy="66029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 userDrawn="1"/>
        </p:nvSpPr>
        <p:spPr>
          <a:xfrm>
            <a:off x="1037960" y="5996437"/>
            <a:ext cx="3777078" cy="66029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4" name="1 つの角を丸めた四角形 13"/>
          <p:cNvSpPr/>
          <p:nvPr userDrawn="1"/>
        </p:nvSpPr>
        <p:spPr>
          <a:xfrm flipH="1" flipV="1">
            <a:off x="1037960" y="6743133"/>
            <a:ext cx="3777078" cy="660290"/>
          </a:xfrm>
          <a:prstGeom prst="round1Rect">
            <a:avLst>
              <a:gd name="adj" fmla="val 31639"/>
            </a:avLst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 userDrawn="1"/>
        </p:nvSpPr>
        <p:spPr>
          <a:xfrm>
            <a:off x="4878870" y="3009661"/>
            <a:ext cx="4042080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 userDrawn="1"/>
        </p:nvSpPr>
        <p:spPr>
          <a:xfrm>
            <a:off x="4878870" y="3756355"/>
            <a:ext cx="4042080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 userDrawn="1"/>
        </p:nvSpPr>
        <p:spPr>
          <a:xfrm>
            <a:off x="4878870" y="4503049"/>
            <a:ext cx="4042080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 userDrawn="1"/>
        </p:nvSpPr>
        <p:spPr>
          <a:xfrm>
            <a:off x="4878870" y="5249743"/>
            <a:ext cx="4042080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 userDrawn="1"/>
        </p:nvSpPr>
        <p:spPr>
          <a:xfrm>
            <a:off x="4878870" y="5996437"/>
            <a:ext cx="4042080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 userDrawn="1"/>
        </p:nvSpPr>
        <p:spPr>
          <a:xfrm>
            <a:off x="4878870" y="6743133"/>
            <a:ext cx="4042080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 userDrawn="1"/>
        </p:nvSpPr>
        <p:spPr>
          <a:xfrm>
            <a:off x="8989720" y="3009661"/>
            <a:ext cx="4042080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 userDrawn="1"/>
        </p:nvSpPr>
        <p:spPr>
          <a:xfrm>
            <a:off x="8989720" y="3756355"/>
            <a:ext cx="4042080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 userDrawn="1"/>
        </p:nvSpPr>
        <p:spPr>
          <a:xfrm>
            <a:off x="8989720" y="4503049"/>
            <a:ext cx="4042080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 userDrawn="1"/>
        </p:nvSpPr>
        <p:spPr>
          <a:xfrm>
            <a:off x="8989720" y="5249743"/>
            <a:ext cx="4042080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 userDrawn="1"/>
        </p:nvSpPr>
        <p:spPr>
          <a:xfrm>
            <a:off x="8989720" y="5996437"/>
            <a:ext cx="4042080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 userDrawn="1"/>
        </p:nvSpPr>
        <p:spPr>
          <a:xfrm>
            <a:off x="8989720" y="6743133"/>
            <a:ext cx="4042080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/>
          <p:cNvSpPr/>
          <p:nvPr userDrawn="1"/>
        </p:nvSpPr>
        <p:spPr>
          <a:xfrm>
            <a:off x="13100571" y="3009661"/>
            <a:ext cx="4042080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/>
          <p:cNvSpPr/>
          <p:nvPr userDrawn="1"/>
        </p:nvSpPr>
        <p:spPr>
          <a:xfrm>
            <a:off x="13100571" y="3756355"/>
            <a:ext cx="4042080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 userDrawn="1"/>
        </p:nvSpPr>
        <p:spPr>
          <a:xfrm>
            <a:off x="13100571" y="4503049"/>
            <a:ext cx="4042080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 userDrawn="1"/>
        </p:nvSpPr>
        <p:spPr>
          <a:xfrm>
            <a:off x="13100571" y="5249743"/>
            <a:ext cx="4042080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 userDrawn="1"/>
        </p:nvSpPr>
        <p:spPr>
          <a:xfrm>
            <a:off x="13100571" y="5996437"/>
            <a:ext cx="4042080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4" name="1 つの角を丸めた四角形 33"/>
          <p:cNvSpPr/>
          <p:nvPr userDrawn="1"/>
        </p:nvSpPr>
        <p:spPr>
          <a:xfrm flipV="1">
            <a:off x="13100571" y="6743133"/>
            <a:ext cx="4042080" cy="660290"/>
          </a:xfrm>
          <a:prstGeom prst="round1Rect">
            <a:avLst>
              <a:gd name="adj" fmla="val 33510"/>
            </a:avLst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5" name="テキスト プレースホルダー 11"/>
          <p:cNvSpPr>
            <a:spLocks noGrp="1"/>
          </p:cNvSpPr>
          <p:nvPr>
            <p:ph type="body" sz="quarter" idx="36" hasCustomPrompt="1"/>
          </p:nvPr>
        </p:nvSpPr>
        <p:spPr>
          <a:xfrm>
            <a:off x="4878871" y="2028221"/>
            <a:ext cx="4042080" cy="773203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6" name="テキスト プレースホルダー 11"/>
          <p:cNvSpPr>
            <a:spLocks noGrp="1"/>
          </p:cNvSpPr>
          <p:nvPr>
            <p:ph type="body" sz="quarter" idx="37" hasCustomPrompt="1"/>
          </p:nvPr>
        </p:nvSpPr>
        <p:spPr>
          <a:xfrm>
            <a:off x="9000490" y="2028221"/>
            <a:ext cx="4042080" cy="773203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7" name="テキスト プレースホルダー 11"/>
          <p:cNvSpPr>
            <a:spLocks noGrp="1"/>
          </p:cNvSpPr>
          <p:nvPr>
            <p:ph type="body" sz="quarter" idx="38" hasCustomPrompt="1"/>
          </p:nvPr>
        </p:nvSpPr>
        <p:spPr>
          <a:xfrm>
            <a:off x="13086627" y="2028221"/>
            <a:ext cx="4042080" cy="773203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8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>
            <a:off x="1037960" y="3027398"/>
            <a:ext cx="3777078" cy="624867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9" name="テキスト プレースホルダー 11"/>
          <p:cNvSpPr>
            <a:spLocks noGrp="1"/>
          </p:cNvSpPr>
          <p:nvPr>
            <p:ph type="body" sz="quarter" idx="40" hasCustomPrompt="1"/>
          </p:nvPr>
        </p:nvSpPr>
        <p:spPr>
          <a:xfrm>
            <a:off x="1037960" y="3756355"/>
            <a:ext cx="3777078" cy="624867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0" name="テキスト プレースホルダー 11"/>
          <p:cNvSpPr>
            <a:spLocks noGrp="1"/>
          </p:cNvSpPr>
          <p:nvPr>
            <p:ph type="body" sz="quarter" idx="41" hasCustomPrompt="1"/>
          </p:nvPr>
        </p:nvSpPr>
        <p:spPr>
          <a:xfrm>
            <a:off x="1037960" y="4503049"/>
            <a:ext cx="3777078" cy="624867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1" name="テキスト プレースホルダー 11"/>
          <p:cNvSpPr>
            <a:spLocks noGrp="1"/>
          </p:cNvSpPr>
          <p:nvPr>
            <p:ph type="body" sz="quarter" idx="42" hasCustomPrompt="1"/>
          </p:nvPr>
        </p:nvSpPr>
        <p:spPr>
          <a:xfrm>
            <a:off x="1037960" y="5249743"/>
            <a:ext cx="3777078" cy="624867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2" name="テキスト プレースホルダー 11"/>
          <p:cNvSpPr>
            <a:spLocks noGrp="1"/>
          </p:cNvSpPr>
          <p:nvPr>
            <p:ph type="body" sz="quarter" idx="43" hasCustomPrompt="1"/>
          </p:nvPr>
        </p:nvSpPr>
        <p:spPr>
          <a:xfrm>
            <a:off x="1037960" y="6014148"/>
            <a:ext cx="3777078" cy="624867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3" name="テキスト プレースホルダー 11"/>
          <p:cNvSpPr>
            <a:spLocks noGrp="1"/>
          </p:cNvSpPr>
          <p:nvPr>
            <p:ph type="body" sz="quarter" idx="44" hasCustomPrompt="1"/>
          </p:nvPr>
        </p:nvSpPr>
        <p:spPr>
          <a:xfrm>
            <a:off x="1037960" y="6755490"/>
            <a:ext cx="3777078" cy="624867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6" name="テキスト プレースホルダー 11"/>
          <p:cNvSpPr>
            <a:spLocks noGrp="1"/>
          </p:cNvSpPr>
          <p:nvPr>
            <p:ph type="body" sz="quarter" idx="45" hasCustomPrompt="1"/>
          </p:nvPr>
        </p:nvSpPr>
        <p:spPr>
          <a:xfrm>
            <a:off x="4878870" y="3045084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7" name="テキスト プレースホルダー 11"/>
          <p:cNvSpPr>
            <a:spLocks noGrp="1"/>
          </p:cNvSpPr>
          <p:nvPr>
            <p:ph type="body" sz="quarter" idx="46" hasCustomPrompt="1"/>
          </p:nvPr>
        </p:nvSpPr>
        <p:spPr>
          <a:xfrm>
            <a:off x="4875528" y="3774041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8" name="テキスト プレースホルダー 11"/>
          <p:cNvSpPr>
            <a:spLocks noGrp="1"/>
          </p:cNvSpPr>
          <p:nvPr>
            <p:ph type="body" sz="quarter" idx="47" hasCustomPrompt="1"/>
          </p:nvPr>
        </p:nvSpPr>
        <p:spPr>
          <a:xfrm>
            <a:off x="4875528" y="4520735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9" name="テキスト プレースホルダー 11"/>
          <p:cNvSpPr>
            <a:spLocks noGrp="1"/>
          </p:cNvSpPr>
          <p:nvPr>
            <p:ph type="body" sz="quarter" idx="48" hasCustomPrompt="1"/>
          </p:nvPr>
        </p:nvSpPr>
        <p:spPr>
          <a:xfrm>
            <a:off x="4878870" y="5267429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0" name="テキスト プレースホルダー 11"/>
          <p:cNvSpPr>
            <a:spLocks noGrp="1"/>
          </p:cNvSpPr>
          <p:nvPr>
            <p:ph type="body" sz="quarter" idx="49" hasCustomPrompt="1"/>
          </p:nvPr>
        </p:nvSpPr>
        <p:spPr>
          <a:xfrm>
            <a:off x="4883808" y="6031834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1" name="テキスト プレースホルダー 11"/>
          <p:cNvSpPr>
            <a:spLocks noGrp="1"/>
          </p:cNvSpPr>
          <p:nvPr>
            <p:ph type="body" sz="quarter" idx="50" hasCustomPrompt="1"/>
          </p:nvPr>
        </p:nvSpPr>
        <p:spPr>
          <a:xfrm>
            <a:off x="4871452" y="6773176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2" name="テキスト プレースホルダー 11"/>
          <p:cNvSpPr>
            <a:spLocks noGrp="1"/>
          </p:cNvSpPr>
          <p:nvPr>
            <p:ph type="body" sz="quarter" idx="51" hasCustomPrompt="1"/>
          </p:nvPr>
        </p:nvSpPr>
        <p:spPr>
          <a:xfrm>
            <a:off x="9007908" y="3045084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3" name="テキスト プレースホルダー 11"/>
          <p:cNvSpPr>
            <a:spLocks noGrp="1"/>
          </p:cNvSpPr>
          <p:nvPr>
            <p:ph type="body" sz="quarter" idx="52" hasCustomPrompt="1"/>
          </p:nvPr>
        </p:nvSpPr>
        <p:spPr>
          <a:xfrm>
            <a:off x="9004566" y="3774041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4" name="テキスト プレースホルダー 11"/>
          <p:cNvSpPr>
            <a:spLocks noGrp="1"/>
          </p:cNvSpPr>
          <p:nvPr>
            <p:ph type="body" sz="quarter" idx="53" hasCustomPrompt="1"/>
          </p:nvPr>
        </p:nvSpPr>
        <p:spPr>
          <a:xfrm>
            <a:off x="9004566" y="4520735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5" name="テキスト プレースホルダー 11"/>
          <p:cNvSpPr>
            <a:spLocks noGrp="1"/>
          </p:cNvSpPr>
          <p:nvPr>
            <p:ph type="body" sz="quarter" idx="54" hasCustomPrompt="1"/>
          </p:nvPr>
        </p:nvSpPr>
        <p:spPr>
          <a:xfrm>
            <a:off x="9007908" y="5267429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6" name="テキスト プレースホルダー 11"/>
          <p:cNvSpPr>
            <a:spLocks noGrp="1"/>
          </p:cNvSpPr>
          <p:nvPr>
            <p:ph type="body" sz="quarter" idx="55" hasCustomPrompt="1"/>
          </p:nvPr>
        </p:nvSpPr>
        <p:spPr>
          <a:xfrm>
            <a:off x="9012846" y="6031834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7" name="テキスト プレースホルダー 11"/>
          <p:cNvSpPr>
            <a:spLocks noGrp="1"/>
          </p:cNvSpPr>
          <p:nvPr>
            <p:ph type="body" sz="quarter" idx="56" hasCustomPrompt="1"/>
          </p:nvPr>
        </p:nvSpPr>
        <p:spPr>
          <a:xfrm>
            <a:off x="9000490" y="6773176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8" name="テキスト プレースホルダー 11"/>
          <p:cNvSpPr>
            <a:spLocks noGrp="1"/>
          </p:cNvSpPr>
          <p:nvPr>
            <p:ph type="body" sz="quarter" idx="57" hasCustomPrompt="1"/>
          </p:nvPr>
        </p:nvSpPr>
        <p:spPr>
          <a:xfrm>
            <a:off x="13100571" y="3045084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9" name="テキスト プレースホルダー 11"/>
          <p:cNvSpPr>
            <a:spLocks noGrp="1"/>
          </p:cNvSpPr>
          <p:nvPr>
            <p:ph type="body" sz="quarter" idx="58" hasCustomPrompt="1"/>
          </p:nvPr>
        </p:nvSpPr>
        <p:spPr>
          <a:xfrm>
            <a:off x="13097229" y="3774041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70" name="テキスト プレースホルダー 11"/>
          <p:cNvSpPr>
            <a:spLocks noGrp="1"/>
          </p:cNvSpPr>
          <p:nvPr>
            <p:ph type="body" sz="quarter" idx="59" hasCustomPrompt="1"/>
          </p:nvPr>
        </p:nvSpPr>
        <p:spPr>
          <a:xfrm>
            <a:off x="13097229" y="4520735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71" name="テキスト プレースホルダー 11"/>
          <p:cNvSpPr>
            <a:spLocks noGrp="1"/>
          </p:cNvSpPr>
          <p:nvPr>
            <p:ph type="body" sz="quarter" idx="60" hasCustomPrompt="1"/>
          </p:nvPr>
        </p:nvSpPr>
        <p:spPr>
          <a:xfrm>
            <a:off x="13100571" y="5267429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72" name="テキスト プレースホルダー 11"/>
          <p:cNvSpPr>
            <a:spLocks noGrp="1"/>
          </p:cNvSpPr>
          <p:nvPr>
            <p:ph type="body" sz="quarter" idx="61" hasCustomPrompt="1"/>
          </p:nvPr>
        </p:nvSpPr>
        <p:spPr>
          <a:xfrm>
            <a:off x="13105509" y="6031834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73" name="テキスト プレースホルダー 11"/>
          <p:cNvSpPr>
            <a:spLocks noGrp="1"/>
          </p:cNvSpPr>
          <p:nvPr>
            <p:ph type="body" sz="quarter" idx="62" hasCustomPrompt="1"/>
          </p:nvPr>
        </p:nvSpPr>
        <p:spPr>
          <a:xfrm>
            <a:off x="13093153" y="6773176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74" name="直線コネクタ 73"/>
          <p:cNvCxnSpPr/>
          <p:nvPr userDrawn="1"/>
        </p:nvCxnSpPr>
        <p:spPr>
          <a:xfrm flipH="1" flipV="1">
            <a:off x="3332956" y="7753789"/>
            <a:ext cx="11620500" cy="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テキスト プレースホルダー 11"/>
          <p:cNvSpPr>
            <a:spLocks noGrp="1"/>
          </p:cNvSpPr>
          <p:nvPr>
            <p:ph type="body" sz="quarter" idx="63" hasCustomPrompt="1"/>
          </p:nvPr>
        </p:nvSpPr>
        <p:spPr>
          <a:xfrm>
            <a:off x="2097255" y="7975591"/>
            <a:ext cx="14102428" cy="1539112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5009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500"/>
                            </p:stCondLst>
                            <p:childTnLst>
                              <p:par>
                                <p:cTn id="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2000"/>
                            </p:stCondLst>
                            <p:childTnLst>
                              <p:par>
                                <p:cTn id="10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2500"/>
                            </p:stCondLst>
                            <p:childTnLst>
                              <p:par>
                                <p:cTn id="1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3000"/>
                            </p:stCondLst>
                            <p:childTnLst>
                              <p:par>
                                <p:cTn id="1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" fill="hold">
                            <p:stCondLst>
                              <p:cond delay="3500"/>
                            </p:stCondLst>
                            <p:childTnLst>
                              <p:par>
                                <p:cTn id="177" presetID="16" presetClass="entr" presetSubtype="37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7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2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3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5" grpId="0"/>
    </p:bldLst>
  </p:timing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rmal Tab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1 つの角を丸めた四角形 4"/>
          <p:cNvSpPr/>
          <p:nvPr userDrawn="1"/>
        </p:nvSpPr>
        <p:spPr>
          <a:xfrm flipH="1">
            <a:off x="1034618" y="1890577"/>
            <a:ext cx="3780420" cy="1048493"/>
          </a:xfrm>
          <a:prstGeom prst="round1Rect">
            <a:avLst/>
          </a:prstGeom>
          <a:solidFill>
            <a:schemeClr val="accent1">
              <a:lumMod val="75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/>
          <p:cNvSpPr/>
          <p:nvPr userDrawn="1"/>
        </p:nvSpPr>
        <p:spPr>
          <a:xfrm>
            <a:off x="4912736" y="1890577"/>
            <a:ext cx="3029416" cy="1048493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 userDrawn="1"/>
        </p:nvSpPr>
        <p:spPr>
          <a:xfrm>
            <a:off x="8018081" y="1890577"/>
            <a:ext cx="3029416" cy="1048493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1 つの角を丸めた四角形 7"/>
          <p:cNvSpPr/>
          <p:nvPr userDrawn="1"/>
        </p:nvSpPr>
        <p:spPr>
          <a:xfrm>
            <a:off x="14259561" y="1890577"/>
            <a:ext cx="2883089" cy="1048493"/>
          </a:xfrm>
          <a:prstGeom prst="round1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 userDrawn="1"/>
        </p:nvSpPr>
        <p:spPr>
          <a:xfrm>
            <a:off x="1037960" y="3009661"/>
            <a:ext cx="3777078" cy="66029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1037960" y="3756355"/>
            <a:ext cx="3777078" cy="66029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 userDrawn="1"/>
        </p:nvSpPr>
        <p:spPr>
          <a:xfrm>
            <a:off x="1037960" y="4503049"/>
            <a:ext cx="3777078" cy="66029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 userDrawn="1"/>
        </p:nvSpPr>
        <p:spPr>
          <a:xfrm>
            <a:off x="1037960" y="5249743"/>
            <a:ext cx="3777078" cy="66029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 userDrawn="1"/>
        </p:nvSpPr>
        <p:spPr>
          <a:xfrm>
            <a:off x="1037960" y="5996437"/>
            <a:ext cx="3777078" cy="66029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4" name="1 つの角を丸めた四角形 13"/>
          <p:cNvSpPr/>
          <p:nvPr userDrawn="1"/>
        </p:nvSpPr>
        <p:spPr>
          <a:xfrm flipH="1" flipV="1">
            <a:off x="1037960" y="6743133"/>
            <a:ext cx="3777078" cy="660290"/>
          </a:xfrm>
          <a:prstGeom prst="round1Rect">
            <a:avLst>
              <a:gd name="adj" fmla="val 31639"/>
            </a:avLst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 userDrawn="1"/>
        </p:nvSpPr>
        <p:spPr>
          <a:xfrm>
            <a:off x="4912736" y="3009661"/>
            <a:ext cx="3029416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 userDrawn="1"/>
        </p:nvSpPr>
        <p:spPr>
          <a:xfrm>
            <a:off x="4912736" y="3756355"/>
            <a:ext cx="3029416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 userDrawn="1"/>
        </p:nvSpPr>
        <p:spPr>
          <a:xfrm>
            <a:off x="4912736" y="4503049"/>
            <a:ext cx="3029416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 userDrawn="1"/>
        </p:nvSpPr>
        <p:spPr>
          <a:xfrm>
            <a:off x="4912736" y="5249743"/>
            <a:ext cx="3029416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 userDrawn="1"/>
        </p:nvSpPr>
        <p:spPr>
          <a:xfrm>
            <a:off x="4912736" y="5996437"/>
            <a:ext cx="3029416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 userDrawn="1"/>
        </p:nvSpPr>
        <p:spPr>
          <a:xfrm>
            <a:off x="4912736" y="6743133"/>
            <a:ext cx="3029416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 userDrawn="1"/>
        </p:nvSpPr>
        <p:spPr>
          <a:xfrm>
            <a:off x="8018081" y="3009661"/>
            <a:ext cx="3029416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 userDrawn="1"/>
        </p:nvSpPr>
        <p:spPr>
          <a:xfrm>
            <a:off x="8018081" y="3756355"/>
            <a:ext cx="3029416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 userDrawn="1"/>
        </p:nvSpPr>
        <p:spPr>
          <a:xfrm>
            <a:off x="8018081" y="4503049"/>
            <a:ext cx="3029416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 userDrawn="1"/>
        </p:nvSpPr>
        <p:spPr>
          <a:xfrm>
            <a:off x="8018081" y="5249743"/>
            <a:ext cx="3029416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 userDrawn="1"/>
        </p:nvSpPr>
        <p:spPr>
          <a:xfrm>
            <a:off x="8018081" y="5996437"/>
            <a:ext cx="3029416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 userDrawn="1"/>
        </p:nvSpPr>
        <p:spPr>
          <a:xfrm>
            <a:off x="8018081" y="6743133"/>
            <a:ext cx="3029416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/>
          <p:cNvSpPr/>
          <p:nvPr userDrawn="1"/>
        </p:nvSpPr>
        <p:spPr>
          <a:xfrm>
            <a:off x="14259561" y="3009661"/>
            <a:ext cx="2883089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/>
          <p:cNvSpPr/>
          <p:nvPr userDrawn="1"/>
        </p:nvSpPr>
        <p:spPr>
          <a:xfrm>
            <a:off x="14259561" y="3756355"/>
            <a:ext cx="2883089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 userDrawn="1"/>
        </p:nvSpPr>
        <p:spPr>
          <a:xfrm>
            <a:off x="14259561" y="4503049"/>
            <a:ext cx="2883089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 userDrawn="1"/>
        </p:nvSpPr>
        <p:spPr>
          <a:xfrm>
            <a:off x="14259561" y="5249743"/>
            <a:ext cx="2883089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 userDrawn="1"/>
        </p:nvSpPr>
        <p:spPr>
          <a:xfrm>
            <a:off x="14259561" y="5996437"/>
            <a:ext cx="2883089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4" name="1 つの角を丸めた四角形 33"/>
          <p:cNvSpPr/>
          <p:nvPr userDrawn="1"/>
        </p:nvSpPr>
        <p:spPr>
          <a:xfrm flipV="1">
            <a:off x="14259561" y="6743133"/>
            <a:ext cx="2883089" cy="660290"/>
          </a:xfrm>
          <a:prstGeom prst="round1Rect">
            <a:avLst>
              <a:gd name="adj" fmla="val 33510"/>
            </a:avLst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5" name="テキスト プレースホルダー 11"/>
          <p:cNvSpPr>
            <a:spLocks noGrp="1"/>
          </p:cNvSpPr>
          <p:nvPr>
            <p:ph type="body" sz="quarter" idx="36" hasCustomPrompt="1"/>
          </p:nvPr>
        </p:nvSpPr>
        <p:spPr>
          <a:xfrm>
            <a:off x="4912737" y="2028221"/>
            <a:ext cx="3029416" cy="773203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6" name="テキスト プレースホルダー 11"/>
          <p:cNvSpPr>
            <a:spLocks noGrp="1"/>
          </p:cNvSpPr>
          <p:nvPr>
            <p:ph type="body" sz="quarter" idx="37" hasCustomPrompt="1"/>
          </p:nvPr>
        </p:nvSpPr>
        <p:spPr>
          <a:xfrm>
            <a:off x="8028851" y="2028221"/>
            <a:ext cx="3029416" cy="773203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7" name="テキスト プレースホルダー 11"/>
          <p:cNvSpPr>
            <a:spLocks noGrp="1"/>
          </p:cNvSpPr>
          <p:nvPr>
            <p:ph type="body" sz="quarter" idx="38" hasCustomPrompt="1"/>
          </p:nvPr>
        </p:nvSpPr>
        <p:spPr>
          <a:xfrm>
            <a:off x="14245617" y="2028221"/>
            <a:ext cx="2883089" cy="773203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8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>
            <a:off x="1037960" y="3027398"/>
            <a:ext cx="3777078" cy="624867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9" name="テキスト プレースホルダー 11"/>
          <p:cNvSpPr>
            <a:spLocks noGrp="1"/>
          </p:cNvSpPr>
          <p:nvPr>
            <p:ph type="body" sz="quarter" idx="40" hasCustomPrompt="1"/>
          </p:nvPr>
        </p:nvSpPr>
        <p:spPr>
          <a:xfrm>
            <a:off x="1037960" y="3756355"/>
            <a:ext cx="3777078" cy="624867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0" name="テキスト プレースホルダー 11"/>
          <p:cNvSpPr>
            <a:spLocks noGrp="1"/>
          </p:cNvSpPr>
          <p:nvPr>
            <p:ph type="body" sz="quarter" idx="41" hasCustomPrompt="1"/>
          </p:nvPr>
        </p:nvSpPr>
        <p:spPr>
          <a:xfrm>
            <a:off x="1037960" y="4503049"/>
            <a:ext cx="3777078" cy="624867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1" name="テキスト プレースホルダー 11"/>
          <p:cNvSpPr>
            <a:spLocks noGrp="1"/>
          </p:cNvSpPr>
          <p:nvPr>
            <p:ph type="body" sz="quarter" idx="42" hasCustomPrompt="1"/>
          </p:nvPr>
        </p:nvSpPr>
        <p:spPr>
          <a:xfrm>
            <a:off x="1037960" y="5249743"/>
            <a:ext cx="3777078" cy="624867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2" name="テキスト プレースホルダー 11"/>
          <p:cNvSpPr>
            <a:spLocks noGrp="1"/>
          </p:cNvSpPr>
          <p:nvPr>
            <p:ph type="body" sz="quarter" idx="43" hasCustomPrompt="1"/>
          </p:nvPr>
        </p:nvSpPr>
        <p:spPr>
          <a:xfrm>
            <a:off x="1037960" y="6014148"/>
            <a:ext cx="3777078" cy="624867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3" name="テキスト プレースホルダー 11"/>
          <p:cNvSpPr>
            <a:spLocks noGrp="1"/>
          </p:cNvSpPr>
          <p:nvPr>
            <p:ph type="body" sz="quarter" idx="44" hasCustomPrompt="1"/>
          </p:nvPr>
        </p:nvSpPr>
        <p:spPr>
          <a:xfrm>
            <a:off x="1037960" y="6755490"/>
            <a:ext cx="3777078" cy="624867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6" name="テキスト プレースホルダー 11"/>
          <p:cNvSpPr>
            <a:spLocks noGrp="1"/>
          </p:cNvSpPr>
          <p:nvPr>
            <p:ph type="body" sz="quarter" idx="45" hasCustomPrompt="1"/>
          </p:nvPr>
        </p:nvSpPr>
        <p:spPr>
          <a:xfrm>
            <a:off x="4912736" y="3045084"/>
            <a:ext cx="3029416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7" name="テキスト プレースホルダー 11"/>
          <p:cNvSpPr>
            <a:spLocks noGrp="1"/>
          </p:cNvSpPr>
          <p:nvPr>
            <p:ph type="body" sz="quarter" idx="46" hasCustomPrompt="1"/>
          </p:nvPr>
        </p:nvSpPr>
        <p:spPr>
          <a:xfrm>
            <a:off x="4909394" y="3774041"/>
            <a:ext cx="3029416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8" name="テキスト プレースホルダー 11"/>
          <p:cNvSpPr>
            <a:spLocks noGrp="1"/>
          </p:cNvSpPr>
          <p:nvPr>
            <p:ph type="body" sz="quarter" idx="47" hasCustomPrompt="1"/>
          </p:nvPr>
        </p:nvSpPr>
        <p:spPr>
          <a:xfrm>
            <a:off x="4909394" y="4520735"/>
            <a:ext cx="3029416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9" name="テキスト プレースホルダー 11"/>
          <p:cNvSpPr>
            <a:spLocks noGrp="1"/>
          </p:cNvSpPr>
          <p:nvPr>
            <p:ph type="body" sz="quarter" idx="48" hasCustomPrompt="1"/>
          </p:nvPr>
        </p:nvSpPr>
        <p:spPr>
          <a:xfrm>
            <a:off x="4912736" y="5267429"/>
            <a:ext cx="3029416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0" name="テキスト プレースホルダー 11"/>
          <p:cNvSpPr>
            <a:spLocks noGrp="1"/>
          </p:cNvSpPr>
          <p:nvPr>
            <p:ph type="body" sz="quarter" idx="49" hasCustomPrompt="1"/>
          </p:nvPr>
        </p:nvSpPr>
        <p:spPr>
          <a:xfrm>
            <a:off x="4917674" y="6031834"/>
            <a:ext cx="3029416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1" name="テキスト プレースホルダー 11"/>
          <p:cNvSpPr>
            <a:spLocks noGrp="1"/>
          </p:cNvSpPr>
          <p:nvPr>
            <p:ph type="body" sz="quarter" idx="50" hasCustomPrompt="1"/>
          </p:nvPr>
        </p:nvSpPr>
        <p:spPr>
          <a:xfrm>
            <a:off x="4905318" y="6773176"/>
            <a:ext cx="3029416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2" name="テキスト プレースホルダー 11"/>
          <p:cNvSpPr>
            <a:spLocks noGrp="1"/>
          </p:cNvSpPr>
          <p:nvPr>
            <p:ph type="body" sz="quarter" idx="51" hasCustomPrompt="1"/>
          </p:nvPr>
        </p:nvSpPr>
        <p:spPr>
          <a:xfrm>
            <a:off x="8036269" y="3045084"/>
            <a:ext cx="3029416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3" name="テキスト プレースホルダー 11"/>
          <p:cNvSpPr>
            <a:spLocks noGrp="1"/>
          </p:cNvSpPr>
          <p:nvPr>
            <p:ph type="body" sz="quarter" idx="52" hasCustomPrompt="1"/>
          </p:nvPr>
        </p:nvSpPr>
        <p:spPr>
          <a:xfrm>
            <a:off x="8032927" y="3774041"/>
            <a:ext cx="3029416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4" name="テキスト プレースホルダー 11"/>
          <p:cNvSpPr>
            <a:spLocks noGrp="1"/>
          </p:cNvSpPr>
          <p:nvPr>
            <p:ph type="body" sz="quarter" idx="53" hasCustomPrompt="1"/>
          </p:nvPr>
        </p:nvSpPr>
        <p:spPr>
          <a:xfrm>
            <a:off x="8032927" y="4520735"/>
            <a:ext cx="3029416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5" name="テキスト プレースホルダー 11"/>
          <p:cNvSpPr>
            <a:spLocks noGrp="1"/>
          </p:cNvSpPr>
          <p:nvPr>
            <p:ph type="body" sz="quarter" idx="54" hasCustomPrompt="1"/>
          </p:nvPr>
        </p:nvSpPr>
        <p:spPr>
          <a:xfrm>
            <a:off x="8036269" y="5267429"/>
            <a:ext cx="3029416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6" name="テキスト プレースホルダー 11"/>
          <p:cNvSpPr>
            <a:spLocks noGrp="1"/>
          </p:cNvSpPr>
          <p:nvPr>
            <p:ph type="body" sz="quarter" idx="55" hasCustomPrompt="1"/>
          </p:nvPr>
        </p:nvSpPr>
        <p:spPr>
          <a:xfrm>
            <a:off x="8041207" y="6031834"/>
            <a:ext cx="3029416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7" name="テキスト プレースホルダー 11"/>
          <p:cNvSpPr>
            <a:spLocks noGrp="1"/>
          </p:cNvSpPr>
          <p:nvPr>
            <p:ph type="body" sz="quarter" idx="56" hasCustomPrompt="1"/>
          </p:nvPr>
        </p:nvSpPr>
        <p:spPr>
          <a:xfrm>
            <a:off x="8028851" y="6773176"/>
            <a:ext cx="3029416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8" name="テキスト プレースホルダー 11"/>
          <p:cNvSpPr>
            <a:spLocks noGrp="1"/>
          </p:cNvSpPr>
          <p:nvPr>
            <p:ph type="body" sz="quarter" idx="57" hasCustomPrompt="1"/>
          </p:nvPr>
        </p:nvSpPr>
        <p:spPr>
          <a:xfrm>
            <a:off x="14259561" y="3045084"/>
            <a:ext cx="2883089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9" name="テキスト プレースホルダー 11"/>
          <p:cNvSpPr>
            <a:spLocks noGrp="1"/>
          </p:cNvSpPr>
          <p:nvPr>
            <p:ph type="body" sz="quarter" idx="58" hasCustomPrompt="1"/>
          </p:nvPr>
        </p:nvSpPr>
        <p:spPr>
          <a:xfrm>
            <a:off x="14256219" y="3774041"/>
            <a:ext cx="2883089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70" name="テキスト プレースホルダー 11"/>
          <p:cNvSpPr>
            <a:spLocks noGrp="1"/>
          </p:cNvSpPr>
          <p:nvPr>
            <p:ph type="body" sz="quarter" idx="59" hasCustomPrompt="1"/>
          </p:nvPr>
        </p:nvSpPr>
        <p:spPr>
          <a:xfrm>
            <a:off x="14256219" y="4520735"/>
            <a:ext cx="2883089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71" name="テキスト プレースホルダー 11"/>
          <p:cNvSpPr>
            <a:spLocks noGrp="1"/>
          </p:cNvSpPr>
          <p:nvPr>
            <p:ph type="body" sz="quarter" idx="60" hasCustomPrompt="1"/>
          </p:nvPr>
        </p:nvSpPr>
        <p:spPr>
          <a:xfrm>
            <a:off x="14259561" y="5267429"/>
            <a:ext cx="2883089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72" name="テキスト プレースホルダー 11"/>
          <p:cNvSpPr>
            <a:spLocks noGrp="1"/>
          </p:cNvSpPr>
          <p:nvPr>
            <p:ph type="body" sz="quarter" idx="61" hasCustomPrompt="1"/>
          </p:nvPr>
        </p:nvSpPr>
        <p:spPr>
          <a:xfrm>
            <a:off x="14264499" y="6031834"/>
            <a:ext cx="2883089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73" name="テキスト プレースホルダー 11"/>
          <p:cNvSpPr>
            <a:spLocks noGrp="1"/>
          </p:cNvSpPr>
          <p:nvPr>
            <p:ph type="body" sz="quarter" idx="62" hasCustomPrompt="1"/>
          </p:nvPr>
        </p:nvSpPr>
        <p:spPr>
          <a:xfrm>
            <a:off x="14252143" y="6773176"/>
            <a:ext cx="2883089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74" name="直線コネクタ 73"/>
          <p:cNvCxnSpPr/>
          <p:nvPr userDrawn="1"/>
        </p:nvCxnSpPr>
        <p:spPr>
          <a:xfrm flipH="1" flipV="1">
            <a:off x="3332956" y="7753789"/>
            <a:ext cx="11620500" cy="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テキスト プレースホルダー 11"/>
          <p:cNvSpPr>
            <a:spLocks noGrp="1"/>
          </p:cNvSpPr>
          <p:nvPr>
            <p:ph type="body" sz="quarter" idx="63" hasCustomPrompt="1"/>
          </p:nvPr>
        </p:nvSpPr>
        <p:spPr>
          <a:xfrm>
            <a:off x="2097255" y="7975591"/>
            <a:ext cx="14102428" cy="1539112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76" name="正方形/長方形 75"/>
          <p:cNvSpPr/>
          <p:nvPr userDrawn="1"/>
        </p:nvSpPr>
        <p:spPr>
          <a:xfrm>
            <a:off x="11131224" y="1890577"/>
            <a:ext cx="3029416" cy="1048493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7" name="正方形/長方形 76"/>
          <p:cNvSpPr/>
          <p:nvPr userDrawn="1"/>
        </p:nvSpPr>
        <p:spPr>
          <a:xfrm>
            <a:off x="11131224" y="3009661"/>
            <a:ext cx="3029416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8" name="正方形/長方形 77"/>
          <p:cNvSpPr/>
          <p:nvPr userDrawn="1"/>
        </p:nvSpPr>
        <p:spPr>
          <a:xfrm>
            <a:off x="11131224" y="3756355"/>
            <a:ext cx="3029416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9" name="正方形/長方形 78"/>
          <p:cNvSpPr/>
          <p:nvPr userDrawn="1"/>
        </p:nvSpPr>
        <p:spPr>
          <a:xfrm>
            <a:off x="11131224" y="4503049"/>
            <a:ext cx="3029416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0" name="正方形/長方形 79"/>
          <p:cNvSpPr/>
          <p:nvPr userDrawn="1"/>
        </p:nvSpPr>
        <p:spPr>
          <a:xfrm>
            <a:off x="11131224" y="5249743"/>
            <a:ext cx="3029416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1" name="正方形/長方形 80"/>
          <p:cNvSpPr/>
          <p:nvPr userDrawn="1"/>
        </p:nvSpPr>
        <p:spPr>
          <a:xfrm>
            <a:off x="11131224" y="5996437"/>
            <a:ext cx="3029416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2" name="正方形/長方形 81"/>
          <p:cNvSpPr/>
          <p:nvPr userDrawn="1"/>
        </p:nvSpPr>
        <p:spPr>
          <a:xfrm>
            <a:off x="11131224" y="6743133"/>
            <a:ext cx="3029416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3" name="テキスト プレースホルダー 11"/>
          <p:cNvSpPr>
            <a:spLocks noGrp="1"/>
          </p:cNvSpPr>
          <p:nvPr>
            <p:ph type="body" sz="quarter" idx="64" hasCustomPrompt="1"/>
          </p:nvPr>
        </p:nvSpPr>
        <p:spPr>
          <a:xfrm>
            <a:off x="11141994" y="2028221"/>
            <a:ext cx="3029416" cy="773203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84" name="テキスト プレースホルダー 11"/>
          <p:cNvSpPr>
            <a:spLocks noGrp="1"/>
          </p:cNvSpPr>
          <p:nvPr>
            <p:ph type="body" sz="quarter" idx="65" hasCustomPrompt="1"/>
          </p:nvPr>
        </p:nvSpPr>
        <p:spPr>
          <a:xfrm>
            <a:off x="11149412" y="3045084"/>
            <a:ext cx="3029416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85" name="テキスト プレースホルダー 11"/>
          <p:cNvSpPr>
            <a:spLocks noGrp="1"/>
          </p:cNvSpPr>
          <p:nvPr>
            <p:ph type="body" sz="quarter" idx="66" hasCustomPrompt="1"/>
          </p:nvPr>
        </p:nvSpPr>
        <p:spPr>
          <a:xfrm>
            <a:off x="11146070" y="3774041"/>
            <a:ext cx="3029416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86" name="テキスト プレースホルダー 11"/>
          <p:cNvSpPr>
            <a:spLocks noGrp="1"/>
          </p:cNvSpPr>
          <p:nvPr>
            <p:ph type="body" sz="quarter" idx="67" hasCustomPrompt="1"/>
          </p:nvPr>
        </p:nvSpPr>
        <p:spPr>
          <a:xfrm>
            <a:off x="11146070" y="4520735"/>
            <a:ext cx="3029416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87" name="テキスト プレースホルダー 11"/>
          <p:cNvSpPr>
            <a:spLocks noGrp="1"/>
          </p:cNvSpPr>
          <p:nvPr>
            <p:ph type="body" sz="quarter" idx="68" hasCustomPrompt="1"/>
          </p:nvPr>
        </p:nvSpPr>
        <p:spPr>
          <a:xfrm>
            <a:off x="11149412" y="5267429"/>
            <a:ext cx="3029416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88" name="テキスト プレースホルダー 11"/>
          <p:cNvSpPr>
            <a:spLocks noGrp="1"/>
          </p:cNvSpPr>
          <p:nvPr>
            <p:ph type="body" sz="quarter" idx="69" hasCustomPrompt="1"/>
          </p:nvPr>
        </p:nvSpPr>
        <p:spPr>
          <a:xfrm>
            <a:off x="11154350" y="6031834"/>
            <a:ext cx="3029416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89" name="テキスト プレースホルダー 11"/>
          <p:cNvSpPr>
            <a:spLocks noGrp="1"/>
          </p:cNvSpPr>
          <p:nvPr>
            <p:ph type="body" sz="quarter" idx="70" hasCustomPrompt="1"/>
          </p:nvPr>
        </p:nvSpPr>
        <p:spPr>
          <a:xfrm>
            <a:off x="11141994" y="6773176"/>
            <a:ext cx="3029416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0272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000"/>
                            </p:stCondLst>
                            <p:childTnLst>
                              <p:par>
                                <p:cTn id="6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500"/>
                            </p:stCondLst>
                            <p:childTnLst>
                              <p:par>
                                <p:cTn id="9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2000"/>
                            </p:stCondLst>
                            <p:childTnLst>
                              <p:par>
                                <p:cTn id="1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2500"/>
                            </p:stCondLst>
                            <p:childTnLst>
                              <p:par>
                                <p:cTn id="1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500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500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500"/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500"/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" fill="hold">
                            <p:stCondLst>
                              <p:cond delay="3000"/>
                            </p:stCondLst>
                            <p:childTnLst>
                              <p:par>
                                <p:cTn id="18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2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5" dur="500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8" dur="500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1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4" dur="500"/>
                                        <p:tgtEl>
                                          <p:spTgt spid="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5" fill="hold">
                            <p:stCondLst>
                              <p:cond delay="3500"/>
                            </p:stCondLst>
                            <p:childTnLst>
                              <p:par>
                                <p:cTn id="216" presetID="16" presetClass="entr" presetSubtype="37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1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9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1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2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5" grpId="0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1 つの角を丸めた四角形 4"/>
          <p:cNvSpPr/>
          <p:nvPr userDrawn="1"/>
        </p:nvSpPr>
        <p:spPr>
          <a:xfrm flipH="1">
            <a:off x="1034618" y="1890577"/>
            <a:ext cx="3780420" cy="2520000"/>
          </a:xfrm>
          <a:prstGeom prst="round1Rect">
            <a:avLst>
              <a:gd name="adj" fmla="val 6860"/>
            </a:avLst>
          </a:prstGeom>
          <a:solidFill>
            <a:schemeClr val="accent1">
              <a:lumMod val="75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 userDrawn="1"/>
        </p:nvSpPr>
        <p:spPr>
          <a:xfrm>
            <a:off x="1037960" y="4503049"/>
            <a:ext cx="3777078" cy="66029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 userDrawn="1"/>
        </p:nvSpPr>
        <p:spPr>
          <a:xfrm>
            <a:off x="1037960" y="5249743"/>
            <a:ext cx="3777078" cy="66029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kumimoji="1" lang="ja-JP" altLang="en-US"/>
          </a:p>
        </p:txBody>
      </p:sp>
      <p:sp>
        <p:nvSpPr>
          <p:cNvPr id="13" name="正方形/長方形 12"/>
          <p:cNvSpPr/>
          <p:nvPr userDrawn="1"/>
        </p:nvSpPr>
        <p:spPr>
          <a:xfrm>
            <a:off x="1037960" y="5996437"/>
            <a:ext cx="3777078" cy="66029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4" name="1 つの角を丸めた四角形 13"/>
          <p:cNvSpPr/>
          <p:nvPr userDrawn="1"/>
        </p:nvSpPr>
        <p:spPr>
          <a:xfrm flipH="1" flipV="1">
            <a:off x="1037960" y="6743133"/>
            <a:ext cx="3777078" cy="660290"/>
          </a:xfrm>
          <a:prstGeom prst="round1Rect">
            <a:avLst>
              <a:gd name="adj" fmla="val 29767"/>
            </a:avLst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kumimoji="1" lang="ja-JP" altLang="en-US"/>
          </a:p>
        </p:txBody>
      </p:sp>
      <p:sp>
        <p:nvSpPr>
          <p:cNvPr id="19" name="正方形/長方形 18"/>
          <p:cNvSpPr/>
          <p:nvPr userDrawn="1"/>
        </p:nvSpPr>
        <p:spPr>
          <a:xfrm>
            <a:off x="4878870" y="4503049"/>
            <a:ext cx="4042080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/>
          </a:p>
        </p:txBody>
      </p:sp>
      <p:sp>
        <p:nvSpPr>
          <p:cNvPr id="20" name="正方形/長方形 19"/>
          <p:cNvSpPr/>
          <p:nvPr userDrawn="1"/>
        </p:nvSpPr>
        <p:spPr>
          <a:xfrm>
            <a:off x="4878870" y="5249743"/>
            <a:ext cx="4042080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 userDrawn="1"/>
        </p:nvSpPr>
        <p:spPr>
          <a:xfrm>
            <a:off x="4878870" y="5996437"/>
            <a:ext cx="4042080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 userDrawn="1"/>
        </p:nvSpPr>
        <p:spPr>
          <a:xfrm>
            <a:off x="4878870" y="6743133"/>
            <a:ext cx="4042080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 userDrawn="1"/>
        </p:nvSpPr>
        <p:spPr>
          <a:xfrm>
            <a:off x="8989720" y="4503049"/>
            <a:ext cx="4042080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 userDrawn="1"/>
        </p:nvSpPr>
        <p:spPr>
          <a:xfrm>
            <a:off x="8989720" y="5249743"/>
            <a:ext cx="4042080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 userDrawn="1"/>
        </p:nvSpPr>
        <p:spPr>
          <a:xfrm>
            <a:off x="8989720" y="5996437"/>
            <a:ext cx="4042080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 userDrawn="1"/>
        </p:nvSpPr>
        <p:spPr>
          <a:xfrm>
            <a:off x="8989720" y="6743133"/>
            <a:ext cx="4042080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 userDrawn="1"/>
        </p:nvSpPr>
        <p:spPr>
          <a:xfrm>
            <a:off x="13100571" y="4503049"/>
            <a:ext cx="4042080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 userDrawn="1"/>
        </p:nvSpPr>
        <p:spPr>
          <a:xfrm>
            <a:off x="13100571" y="5249743"/>
            <a:ext cx="4042080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 userDrawn="1"/>
        </p:nvSpPr>
        <p:spPr>
          <a:xfrm>
            <a:off x="13100571" y="5996437"/>
            <a:ext cx="4042080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4" name="1 つの角を丸めた四角形 33"/>
          <p:cNvSpPr/>
          <p:nvPr userDrawn="1"/>
        </p:nvSpPr>
        <p:spPr>
          <a:xfrm flipV="1">
            <a:off x="13100571" y="6743133"/>
            <a:ext cx="4042080" cy="660290"/>
          </a:xfrm>
          <a:prstGeom prst="round1Rect">
            <a:avLst>
              <a:gd name="adj" fmla="val 27896"/>
            </a:avLst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0" name="テキスト プレースホルダー 11"/>
          <p:cNvSpPr>
            <a:spLocks noGrp="1"/>
          </p:cNvSpPr>
          <p:nvPr>
            <p:ph type="body" sz="quarter" idx="41" hasCustomPrompt="1"/>
          </p:nvPr>
        </p:nvSpPr>
        <p:spPr>
          <a:xfrm>
            <a:off x="1037960" y="4503049"/>
            <a:ext cx="3777078" cy="624867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1" name="テキスト プレースホルダー 11"/>
          <p:cNvSpPr>
            <a:spLocks noGrp="1"/>
          </p:cNvSpPr>
          <p:nvPr>
            <p:ph type="body" sz="quarter" idx="42" hasCustomPrompt="1"/>
          </p:nvPr>
        </p:nvSpPr>
        <p:spPr>
          <a:xfrm>
            <a:off x="1037960" y="5249743"/>
            <a:ext cx="3777078" cy="624867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2" name="テキスト プレースホルダー 11"/>
          <p:cNvSpPr>
            <a:spLocks noGrp="1"/>
          </p:cNvSpPr>
          <p:nvPr>
            <p:ph type="body" sz="quarter" idx="43" hasCustomPrompt="1"/>
          </p:nvPr>
        </p:nvSpPr>
        <p:spPr>
          <a:xfrm>
            <a:off x="1037960" y="6014148"/>
            <a:ext cx="3777078" cy="624867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3" name="テキスト プレースホルダー 11"/>
          <p:cNvSpPr>
            <a:spLocks noGrp="1"/>
          </p:cNvSpPr>
          <p:nvPr>
            <p:ph type="body" sz="quarter" idx="44" hasCustomPrompt="1"/>
          </p:nvPr>
        </p:nvSpPr>
        <p:spPr>
          <a:xfrm>
            <a:off x="1037960" y="6755490"/>
            <a:ext cx="3777078" cy="624867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8" name="テキスト プレースホルダー 11"/>
          <p:cNvSpPr>
            <a:spLocks noGrp="1"/>
          </p:cNvSpPr>
          <p:nvPr>
            <p:ph type="body" sz="quarter" idx="47" hasCustomPrompt="1"/>
          </p:nvPr>
        </p:nvSpPr>
        <p:spPr>
          <a:xfrm>
            <a:off x="4875528" y="4520735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9" name="テキスト プレースホルダー 11"/>
          <p:cNvSpPr>
            <a:spLocks noGrp="1"/>
          </p:cNvSpPr>
          <p:nvPr>
            <p:ph type="body" sz="quarter" idx="48" hasCustomPrompt="1"/>
          </p:nvPr>
        </p:nvSpPr>
        <p:spPr>
          <a:xfrm>
            <a:off x="4878870" y="5267429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0" name="テキスト プレースホルダー 11"/>
          <p:cNvSpPr>
            <a:spLocks noGrp="1"/>
          </p:cNvSpPr>
          <p:nvPr>
            <p:ph type="body" sz="quarter" idx="49" hasCustomPrompt="1"/>
          </p:nvPr>
        </p:nvSpPr>
        <p:spPr>
          <a:xfrm>
            <a:off x="4883808" y="6031834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1" name="テキスト プレースホルダー 11"/>
          <p:cNvSpPr>
            <a:spLocks noGrp="1"/>
          </p:cNvSpPr>
          <p:nvPr>
            <p:ph type="body" sz="quarter" idx="50" hasCustomPrompt="1"/>
          </p:nvPr>
        </p:nvSpPr>
        <p:spPr>
          <a:xfrm>
            <a:off x="4871452" y="6773176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4" name="テキスト プレースホルダー 11"/>
          <p:cNvSpPr>
            <a:spLocks noGrp="1"/>
          </p:cNvSpPr>
          <p:nvPr>
            <p:ph type="body" sz="quarter" idx="53" hasCustomPrompt="1"/>
          </p:nvPr>
        </p:nvSpPr>
        <p:spPr>
          <a:xfrm>
            <a:off x="9004566" y="4520735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5" name="テキスト プレースホルダー 11"/>
          <p:cNvSpPr>
            <a:spLocks noGrp="1"/>
          </p:cNvSpPr>
          <p:nvPr>
            <p:ph type="body" sz="quarter" idx="54" hasCustomPrompt="1"/>
          </p:nvPr>
        </p:nvSpPr>
        <p:spPr>
          <a:xfrm>
            <a:off x="9007908" y="5267429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6" name="テキスト プレースホルダー 11"/>
          <p:cNvSpPr>
            <a:spLocks noGrp="1"/>
          </p:cNvSpPr>
          <p:nvPr>
            <p:ph type="body" sz="quarter" idx="55" hasCustomPrompt="1"/>
          </p:nvPr>
        </p:nvSpPr>
        <p:spPr>
          <a:xfrm>
            <a:off x="9012846" y="6031834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7" name="テキスト プレースホルダー 11"/>
          <p:cNvSpPr>
            <a:spLocks noGrp="1"/>
          </p:cNvSpPr>
          <p:nvPr>
            <p:ph type="body" sz="quarter" idx="56" hasCustomPrompt="1"/>
          </p:nvPr>
        </p:nvSpPr>
        <p:spPr>
          <a:xfrm>
            <a:off x="9000490" y="6773176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70" name="テキスト プレースホルダー 11"/>
          <p:cNvSpPr>
            <a:spLocks noGrp="1"/>
          </p:cNvSpPr>
          <p:nvPr>
            <p:ph type="body" sz="quarter" idx="59" hasCustomPrompt="1"/>
          </p:nvPr>
        </p:nvSpPr>
        <p:spPr>
          <a:xfrm>
            <a:off x="13097229" y="4520735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71" name="テキスト プレースホルダー 11"/>
          <p:cNvSpPr>
            <a:spLocks noGrp="1"/>
          </p:cNvSpPr>
          <p:nvPr>
            <p:ph type="body" sz="quarter" idx="60" hasCustomPrompt="1"/>
          </p:nvPr>
        </p:nvSpPr>
        <p:spPr>
          <a:xfrm>
            <a:off x="13100571" y="5267429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72" name="テキスト プレースホルダー 11"/>
          <p:cNvSpPr>
            <a:spLocks noGrp="1"/>
          </p:cNvSpPr>
          <p:nvPr>
            <p:ph type="body" sz="quarter" idx="61" hasCustomPrompt="1"/>
          </p:nvPr>
        </p:nvSpPr>
        <p:spPr>
          <a:xfrm>
            <a:off x="13105509" y="6031834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73" name="テキスト プレースホルダー 11"/>
          <p:cNvSpPr>
            <a:spLocks noGrp="1"/>
          </p:cNvSpPr>
          <p:nvPr>
            <p:ph type="body" sz="quarter" idx="62" hasCustomPrompt="1"/>
          </p:nvPr>
        </p:nvSpPr>
        <p:spPr>
          <a:xfrm>
            <a:off x="13093153" y="6773176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74" name="直線コネクタ 73"/>
          <p:cNvCxnSpPr/>
          <p:nvPr userDrawn="1"/>
        </p:nvCxnSpPr>
        <p:spPr>
          <a:xfrm flipH="1" flipV="1">
            <a:off x="3332956" y="7753789"/>
            <a:ext cx="11620500" cy="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テキスト プレースホルダー 11"/>
          <p:cNvSpPr>
            <a:spLocks noGrp="1"/>
          </p:cNvSpPr>
          <p:nvPr>
            <p:ph type="body" sz="quarter" idx="63" hasCustomPrompt="1"/>
          </p:nvPr>
        </p:nvSpPr>
        <p:spPr>
          <a:xfrm>
            <a:off x="2097255" y="7975591"/>
            <a:ext cx="14102428" cy="1539112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6" name="図プレースホルダー 15"/>
          <p:cNvSpPr>
            <a:spLocks noGrp="1"/>
          </p:cNvSpPr>
          <p:nvPr>
            <p:ph type="pic" sz="quarter" idx="64" hasCustomPrompt="1"/>
          </p:nvPr>
        </p:nvSpPr>
        <p:spPr>
          <a:xfrm>
            <a:off x="4878870" y="1890713"/>
            <a:ext cx="4042080" cy="2519362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76" name="図プレースホルダー 15"/>
          <p:cNvSpPr>
            <a:spLocks noGrp="1"/>
          </p:cNvSpPr>
          <p:nvPr>
            <p:ph type="pic" sz="quarter" idx="65" hasCustomPrompt="1"/>
          </p:nvPr>
        </p:nvSpPr>
        <p:spPr>
          <a:xfrm>
            <a:off x="8989720" y="1890577"/>
            <a:ext cx="4042080" cy="2519362"/>
          </a:xfr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77" name="図プレースホルダー 15"/>
          <p:cNvSpPr>
            <a:spLocks noGrp="1"/>
          </p:cNvSpPr>
          <p:nvPr>
            <p:ph type="pic" sz="quarter" idx="66" hasCustomPrompt="1"/>
          </p:nvPr>
        </p:nvSpPr>
        <p:spPr>
          <a:xfrm>
            <a:off x="13100571" y="1891215"/>
            <a:ext cx="4042080" cy="2519362"/>
          </a:xfrm>
          <a:prstGeom prst="round1Rect">
            <a:avLst>
              <a:gd name="adj" fmla="val 9800"/>
            </a:avLst>
          </a:prstGeo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78" name="テキスト プレースホルダー 11"/>
          <p:cNvSpPr>
            <a:spLocks noGrp="1"/>
          </p:cNvSpPr>
          <p:nvPr>
            <p:ph type="body" sz="quarter" idx="67" hasCustomPrompt="1"/>
          </p:nvPr>
        </p:nvSpPr>
        <p:spPr>
          <a:xfrm>
            <a:off x="4878870" y="3785710"/>
            <a:ext cx="4042080" cy="624867"/>
          </a:xfrm>
          <a:solidFill>
            <a:schemeClr val="accent1">
              <a:alpha val="69000"/>
            </a:schemeClr>
          </a:solidFill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79" name="テキスト プレースホルダー 11"/>
          <p:cNvSpPr>
            <a:spLocks noGrp="1"/>
          </p:cNvSpPr>
          <p:nvPr>
            <p:ph type="body" sz="quarter" idx="68" hasCustomPrompt="1"/>
          </p:nvPr>
        </p:nvSpPr>
        <p:spPr>
          <a:xfrm>
            <a:off x="8989720" y="3785710"/>
            <a:ext cx="4042080" cy="624867"/>
          </a:xfrm>
          <a:solidFill>
            <a:schemeClr val="accent1">
              <a:alpha val="69000"/>
            </a:schemeClr>
          </a:solidFill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80" name="テキスト プレースホルダー 11"/>
          <p:cNvSpPr>
            <a:spLocks noGrp="1"/>
          </p:cNvSpPr>
          <p:nvPr>
            <p:ph type="body" sz="quarter" idx="69" hasCustomPrompt="1"/>
          </p:nvPr>
        </p:nvSpPr>
        <p:spPr>
          <a:xfrm>
            <a:off x="13100571" y="3785710"/>
            <a:ext cx="4042080" cy="624867"/>
          </a:xfrm>
          <a:solidFill>
            <a:schemeClr val="accent1">
              <a:alpha val="69000"/>
            </a:schemeClr>
          </a:solidFill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83" name="テキスト プレースホルダー 11"/>
          <p:cNvSpPr>
            <a:spLocks noGrp="1"/>
          </p:cNvSpPr>
          <p:nvPr>
            <p:ph type="body" sz="quarter" idx="70" hasCustomPrompt="1"/>
          </p:nvPr>
        </p:nvSpPr>
        <p:spPr>
          <a:xfrm>
            <a:off x="1556942" y="3474651"/>
            <a:ext cx="2783592" cy="567626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84" name="テキスト プレースホルダー 11"/>
          <p:cNvSpPr>
            <a:spLocks noGrp="1"/>
          </p:cNvSpPr>
          <p:nvPr>
            <p:ph type="body" sz="quarter" idx="71" hasCustomPrompt="1"/>
          </p:nvPr>
        </p:nvSpPr>
        <p:spPr>
          <a:xfrm>
            <a:off x="1696014" y="2718146"/>
            <a:ext cx="2711628" cy="534661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000" spc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pic>
        <p:nvPicPr>
          <p:cNvPr id="44" name="図 4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2892" y="2705099"/>
            <a:ext cx="585177" cy="585177"/>
          </a:xfrm>
          <a:prstGeom prst="rect">
            <a:avLst/>
          </a:prstGeom>
        </p:spPr>
      </p:pic>
      <p:pic>
        <p:nvPicPr>
          <p:cNvPr id="85" name="図 8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72010" y="3848432"/>
            <a:ext cx="585177" cy="585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855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25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75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25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3750"/>
                            </p:stCondLst>
                            <p:childTnLst>
                              <p:par>
                                <p:cTn id="9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4250"/>
                            </p:stCondLst>
                            <p:childTnLst>
                              <p:par>
                                <p:cTn id="1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4750"/>
                            </p:stCondLst>
                            <p:childTnLst>
                              <p:par>
                                <p:cTn id="140" presetID="16" presetClass="entr" presetSubtype="37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4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5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6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 animBg="1"/>
      <p:bldP spid="12" grpId="0" animBg="1"/>
      <p:bldP spid="13" grpId="0" animBg="1"/>
      <p:bldP spid="14" grpId="0" animBg="1"/>
      <p:bldP spid="19" grpId="0" animBg="1"/>
      <p:bldP spid="20" grpId="0" animBg="1"/>
      <p:bldP spid="21" grpId="0" animBg="1"/>
      <p:bldP spid="22" grpId="0" animBg="1"/>
      <p:bldP spid="25" grpId="0" animBg="1"/>
      <p:bldP spid="26" grpId="0" animBg="1"/>
      <p:bldP spid="27" grpId="0" animBg="1"/>
      <p:bldP spid="28" grpId="0" animBg="1"/>
      <p:bldP spid="31" grpId="0" animBg="1"/>
      <p:bldP spid="32" grpId="0" animBg="1"/>
      <p:bldP spid="33" grpId="0" animBg="1"/>
      <p:bldP spid="34" grpId="0" animBg="1"/>
      <p:bldP spid="4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5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/>
      <p:bldP spid="76" grpId="0"/>
      <p:bldP spid="77" grpId="0"/>
      <p:bldP spid="78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9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0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1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bb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円/楕円 26"/>
          <p:cNvSpPr/>
          <p:nvPr userDrawn="1"/>
        </p:nvSpPr>
        <p:spPr>
          <a:xfrm>
            <a:off x="14198282" y="6213600"/>
            <a:ext cx="1188926" cy="1188926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円/楕円 25"/>
          <p:cNvSpPr/>
          <p:nvPr userDrawn="1"/>
        </p:nvSpPr>
        <p:spPr>
          <a:xfrm>
            <a:off x="13530104" y="1966361"/>
            <a:ext cx="1037296" cy="1037296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円/楕円 27"/>
          <p:cNvSpPr/>
          <p:nvPr userDrawn="1"/>
        </p:nvSpPr>
        <p:spPr>
          <a:xfrm>
            <a:off x="3060880" y="1810202"/>
            <a:ext cx="902281" cy="902281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円/楕円 24"/>
          <p:cNvSpPr/>
          <p:nvPr userDrawn="1"/>
        </p:nvSpPr>
        <p:spPr>
          <a:xfrm>
            <a:off x="5109198" y="5722650"/>
            <a:ext cx="1025291" cy="1025291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円/楕円 28"/>
          <p:cNvSpPr/>
          <p:nvPr userDrawn="1"/>
        </p:nvSpPr>
        <p:spPr>
          <a:xfrm>
            <a:off x="495076" y="6032126"/>
            <a:ext cx="1482480" cy="148248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円/楕円 10"/>
          <p:cNvSpPr/>
          <p:nvPr userDrawn="1"/>
        </p:nvSpPr>
        <p:spPr>
          <a:xfrm>
            <a:off x="14712150" y="2938255"/>
            <a:ext cx="3297041" cy="3297041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円/楕円 9"/>
          <p:cNvSpPr/>
          <p:nvPr userDrawn="1"/>
        </p:nvSpPr>
        <p:spPr>
          <a:xfrm>
            <a:off x="10808391" y="1666041"/>
            <a:ext cx="3375375" cy="337537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円/楕円 8"/>
          <p:cNvSpPr/>
          <p:nvPr userDrawn="1"/>
        </p:nvSpPr>
        <p:spPr>
          <a:xfrm>
            <a:off x="11123426" y="3929158"/>
            <a:ext cx="4004652" cy="4004652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円/楕円 7"/>
          <p:cNvSpPr/>
          <p:nvPr userDrawn="1"/>
        </p:nvSpPr>
        <p:spPr>
          <a:xfrm>
            <a:off x="161915" y="2038155"/>
            <a:ext cx="3130641" cy="3130641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円/楕円 6"/>
          <p:cNvSpPr/>
          <p:nvPr userDrawn="1"/>
        </p:nvSpPr>
        <p:spPr>
          <a:xfrm>
            <a:off x="1222326" y="4018375"/>
            <a:ext cx="3533742" cy="353374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円/楕円 4"/>
          <p:cNvSpPr/>
          <p:nvPr userDrawn="1"/>
        </p:nvSpPr>
        <p:spPr>
          <a:xfrm>
            <a:off x="3293349" y="1588105"/>
            <a:ext cx="4004652" cy="4004652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円/楕円 5"/>
          <p:cNvSpPr/>
          <p:nvPr userDrawn="1"/>
        </p:nvSpPr>
        <p:spPr>
          <a:xfrm>
            <a:off x="6662184" y="2803240"/>
            <a:ext cx="4904752" cy="4904752"/>
          </a:xfrm>
          <a:prstGeom prst="ellips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2493649" y="7843800"/>
            <a:ext cx="13298280" cy="1710190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7280296" y="4308267"/>
            <a:ext cx="3724232" cy="773203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32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4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7117980" y="5098495"/>
            <a:ext cx="4005445" cy="1350150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11600776" y="4918475"/>
            <a:ext cx="3180243" cy="773203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3200" spc="3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11438461" y="5708703"/>
            <a:ext cx="3420380" cy="1350150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7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3747800" y="2530382"/>
            <a:ext cx="3180243" cy="773203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3200" spc="3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3585485" y="3320610"/>
            <a:ext cx="3420380" cy="1350150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1399075" y="5326819"/>
            <a:ext cx="3180243" cy="773203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3200" spc="3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1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112313" y="3085967"/>
            <a:ext cx="3180243" cy="773203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3200" spc="3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10905956" y="2930720"/>
            <a:ext cx="3180243" cy="773203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3200" spc="3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3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14770548" y="4200173"/>
            <a:ext cx="3180243" cy="773203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3200" spc="3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4" name="円/楕円 23"/>
          <p:cNvSpPr/>
          <p:nvPr userDrawn="1"/>
        </p:nvSpPr>
        <p:spPr>
          <a:xfrm>
            <a:off x="7343006" y="1750498"/>
            <a:ext cx="902281" cy="902281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円/楕円 29"/>
          <p:cNvSpPr/>
          <p:nvPr userDrawn="1"/>
        </p:nvSpPr>
        <p:spPr>
          <a:xfrm>
            <a:off x="17066364" y="6007589"/>
            <a:ext cx="1188926" cy="1188926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31174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00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350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0"/>
                            </p:stCondLst>
                            <p:childTnLst>
                              <p:par>
                                <p:cTn id="85" presetID="2" presetClass="entr" presetSubtype="4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6" grpId="0" animBg="1"/>
      <p:bldP spid="28" grpId="0" animBg="1"/>
      <p:bldP spid="25" grpId="0" animBg="1"/>
      <p:bldP spid="29" grpId="0" animBg="1"/>
      <p:bldP spid="11" grpId="0" animBg="1"/>
      <p:bldP spid="10" grpId="0" animBg="1"/>
      <p:bldP spid="9" grpId="0" animBg="1"/>
      <p:bldP spid="8" grpId="0" animBg="1"/>
      <p:bldP spid="7" grpId="0" animBg="1"/>
      <p:bldP spid="5" grpId="0" animBg="1"/>
      <p:bldP spid="6" grpId="0" animBg="1"/>
      <p:bldP spid="12" grpId="0"/>
      <p:bldP spid="1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animBg="1"/>
      <p:bldP spid="30" grpId="0" animBg="1"/>
    </p:bldLst>
  </p:timing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l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図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3266" y="2537877"/>
            <a:ext cx="1770720" cy="5119693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pic>
        <p:nvPicPr>
          <p:cNvPr id="6" name="図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931" y="2440526"/>
            <a:ext cx="1462282" cy="5217046"/>
          </a:xfrm>
          <a:prstGeom prst="rect">
            <a:avLst/>
          </a:prstGeom>
          <a:effectLst>
            <a:outerShdw blurRad="76200" dist="88900" dir="13500000" sy="23000" kx="1200000" algn="br" rotWithShape="0">
              <a:prstClr val="black">
                <a:alpha val="20000"/>
              </a:prstClr>
            </a:outerShdw>
          </a:effectLst>
        </p:spPr>
      </p:pic>
      <p:grpSp>
        <p:nvGrpSpPr>
          <p:cNvPr id="7" name="グループ化 6"/>
          <p:cNvGrpSpPr/>
          <p:nvPr userDrawn="1"/>
        </p:nvGrpSpPr>
        <p:grpSpPr>
          <a:xfrm>
            <a:off x="1267331" y="1869009"/>
            <a:ext cx="4793032" cy="1935215"/>
            <a:chOff x="792895" y="1183060"/>
            <a:chExt cx="4793032" cy="1935215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8" name="正方形/長方形 7"/>
            <p:cNvSpPr/>
            <p:nvPr userDrawn="1"/>
          </p:nvSpPr>
          <p:spPr>
            <a:xfrm>
              <a:off x="792895" y="1183060"/>
              <a:ext cx="4500500" cy="1935215"/>
            </a:xfrm>
            <a:prstGeom prst="rect">
              <a:avLst/>
            </a:prstGeom>
            <a:grpFill/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9" name="二等辺三角形 8"/>
            <p:cNvSpPr/>
            <p:nvPr userDrawn="1"/>
          </p:nvSpPr>
          <p:spPr>
            <a:xfrm rot="5400000">
              <a:off x="5124176" y="2488148"/>
              <a:ext cx="495955" cy="427547"/>
            </a:xfrm>
            <a:prstGeom prst="triangle">
              <a:avLst/>
            </a:prstGeom>
            <a:grpFill/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0" name="グループ化 9"/>
          <p:cNvGrpSpPr/>
          <p:nvPr userDrawn="1"/>
        </p:nvGrpSpPr>
        <p:grpSpPr>
          <a:xfrm>
            <a:off x="1267331" y="4929349"/>
            <a:ext cx="4793032" cy="1935215"/>
            <a:chOff x="792895" y="4243400"/>
            <a:chExt cx="4793032" cy="1935215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11" name="正方形/長方形 10"/>
            <p:cNvSpPr/>
            <p:nvPr userDrawn="1"/>
          </p:nvSpPr>
          <p:spPr>
            <a:xfrm>
              <a:off x="792895" y="4243400"/>
              <a:ext cx="4500500" cy="1935215"/>
            </a:xfrm>
            <a:prstGeom prst="rect">
              <a:avLst/>
            </a:prstGeom>
            <a:grpFill/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二等辺三角形 11"/>
            <p:cNvSpPr/>
            <p:nvPr userDrawn="1"/>
          </p:nvSpPr>
          <p:spPr>
            <a:xfrm rot="5400000">
              <a:off x="5124176" y="4459564"/>
              <a:ext cx="495955" cy="427547"/>
            </a:xfrm>
            <a:prstGeom prst="triangle">
              <a:avLst/>
            </a:prstGeom>
            <a:grpFill/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3" name="グループ化 12"/>
          <p:cNvGrpSpPr/>
          <p:nvPr userDrawn="1"/>
        </p:nvGrpSpPr>
        <p:grpSpPr>
          <a:xfrm rot="10800000">
            <a:off x="11978521" y="4929349"/>
            <a:ext cx="4793032" cy="1935215"/>
            <a:chOff x="792895" y="1183060"/>
            <a:chExt cx="4793032" cy="1935215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14" name="正方形/長方形 13"/>
            <p:cNvSpPr/>
            <p:nvPr userDrawn="1"/>
          </p:nvSpPr>
          <p:spPr>
            <a:xfrm>
              <a:off x="792895" y="1183060"/>
              <a:ext cx="4500500" cy="1935215"/>
            </a:xfrm>
            <a:prstGeom prst="rect">
              <a:avLst/>
            </a:prstGeom>
            <a:grpFill/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二等辺三角形 14"/>
            <p:cNvSpPr/>
            <p:nvPr userDrawn="1"/>
          </p:nvSpPr>
          <p:spPr>
            <a:xfrm rot="5400000">
              <a:off x="5124176" y="2488148"/>
              <a:ext cx="495955" cy="427547"/>
            </a:xfrm>
            <a:prstGeom prst="triangle">
              <a:avLst/>
            </a:prstGeom>
            <a:grpFill/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6" name="グループ化 15"/>
          <p:cNvGrpSpPr/>
          <p:nvPr userDrawn="1"/>
        </p:nvGrpSpPr>
        <p:grpSpPr>
          <a:xfrm rot="10800000">
            <a:off x="11980312" y="1868654"/>
            <a:ext cx="4793032" cy="1935215"/>
            <a:chOff x="792895" y="4243400"/>
            <a:chExt cx="4793032" cy="1935215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17" name="正方形/長方形 16"/>
            <p:cNvSpPr/>
            <p:nvPr userDrawn="1"/>
          </p:nvSpPr>
          <p:spPr>
            <a:xfrm>
              <a:off x="792895" y="4243400"/>
              <a:ext cx="4500500" cy="1935215"/>
            </a:xfrm>
            <a:prstGeom prst="rect">
              <a:avLst/>
            </a:prstGeom>
            <a:grpFill/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8" name="二等辺三角形 17"/>
            <p:cNvSpPr/>
            <p:nvPr userDrawn="1"/>
          </p:nvSpPr>
          <p:spPr>
            <a:xfrm rot="5400000">
              <a:off x="5124176" y="4459564"/>
              <a:ext cx="495955" cy="427547"/>
            </a:xfrm>
            <a:prstGeom prst="triangle">
              <a:avLst/>
            </a:prstGeom>
            <a:grpFill/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9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1361568" y="1996094"/>
            <a:ext cx="4312026" cy="1625815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1361568" y="5084048"/>
            <a:ext cx="4312026" cy="1625815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1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12338561" y="2003668"/>
            <a:ext cx="4312026" cy="1625815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12392020" y="5084048"/>
            <a:ext cx="4312026" cy="1625815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3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24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2493649" y="7843800"/>
            <a:ext cx="13298280" cy="1350150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3906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" presetClass="entr" presetSubtype="8" decel="10000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2" presetClass="entr" presetSubtype="2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" presetClass="entr" presetSubtype="2" decel="10000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500"/>
                            </p:stCondLst>
                            <p:childTnLst>
                              <p:par>
                                <p:cTn id="49" presetID="2" presetClass="entr" presetSubtype="4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rcle Diagr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円/楕円 4"/>
          <p:cNvSpPr/>
          <p:nvPr userDrawn="1"/>
        </p:nvSpPr>
        <p:spPr>
          <a:xfrm>
            <a:off x="5992856" y="2443200"/>
            <a:ext cx="6300700" cy="63007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円/楕円 10"/>
          <p:cNvSpPr>
            <a:spLocks noChangeAspect="1"/>
          </p:cNvSpPr>
          <p:nvPr userDrawn="1"/>
        </p:nvSpPr>
        <p:spPr>
          <a:xfrm>
            <a:off x="5992856" y="2443200"/>
            <a:ext cx="6300700" cy="63007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円/楕円 9"/>
          <p:cNvSpPr>
            <a:spLocks noChangeAspect="1"/>
          </p:cNvSpPr>
          <p:nvPr userDrawn="1"/>
        </p:nvSpPr>
        <p:spPr>
          <a:xfrm>
            <a:off x="6399353" y="3256194"/>
            <a:ext cx="5487706" cy="5487706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円/楕円 8"/>
          <p:cNvSpPr>
            <a:spLocks noChangeAspect="1"/>
          </p:cNvSpPr>
          <p:nvPr userDrawn="1"/>
        </p:nvSpPr>
        <p:spPr>
          <a:xfrm>
            <a:off x="6805850" y="4069187"/>
            <a:ext cx="4674713" cy="4674713"/>
          </a:xfrm>
          <a:prstGeom prst="ellips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円/楕円 7"/>
          <p:cNvSpPr>
            <a:spLocks noChangeAspect="1"/>
          </p:cNvSpPr>
          <p:nvPr userDrawn="1"/>
        </p:nvSpPr>
        <p:spPr>
          <a:xfrm>
            <a:off x="7212347" y="4882181"/>
            <a:ext cx="3861719" cy="386171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円/楕円 6"/>
          <p:cNvSpPr/>
          <p:nvPr userDrawn="1"/>
        </p:nvSpPr>
        <p:spPr>
          <a:xfrm>
            <a:off x="7618843" y="5695174"/>
            <a:ext cx="3048726" cy="304872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円/楕円 5"/>
          <p:cNvSpPr/>
          <p:nvPr userDrawn="1"/>
        </p:nvSpPr>
        <p:spPr>
          <a:xfrm>
            <a:off x="8025340" y="6508168"/>
            <a:ext cx="2235732" cy="223573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8013777" y="7337131"/>
            <a:ext cx="2258859" cy="585065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8013777" y="5821478"/>
            <a:ext cx="2258859" cy="585065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4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8013777" y="5008485"/>
            <a:ext cx="2258859" cy="585065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8013777" y="4141776"/>
            <a:ext cx="2258859" cy="585065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8013777" y="3331686"/>
            <a:ext cx="2258859" cy="585065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7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8013777" y="2521596"/>
            <a:ext cx="2258859" cy="585065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19" name="直線コネクタ 18"/>
          <p:cNvCxnSpPr/>
          <p:nvPr userDrawn="1"/>
        </p:nvCxnSpPr>
        <p:spPr>
          <a:xfrm flipH="1">
            <a:off x="10268332" y="2836631"/>
            <a:ext cx="2617548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コネクタ 21"/>
          <p:cNvCxnSpPr/>
          <p:nvPr userDrawn="1"/>
        </p:nvCxnSpPr>
        <p:spPr>
          <a:xfrm flipH="1">
            <a:off x="5490542" y="3691726"/>
            <a:ext cx="2527539" cy="0"/>
          </a:xfrm>
          <a:prstGeom prst="line">
            <a:avLst/>
          </a:prstGeom>
          <a:ln w="12700">
            <a:solidFill>
              <a:schemeClr val="accent1">
                <a:lumMod val="75000"/>
              </a:schemeClr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コネクタ 23"/>
          <p:cNvCxnSpPr/>
          <p:nvPr userDrawn="1"/>
        </p:nvCxnSpPr>
        <p:spPr>
          <a:xfrm flipH="1">
            <a:off x="10358341" y="4501816"/>
            <a:ext cx="2527539" cy="0"/>
          </a:xfrm>
          <a:prstGeom prst="line">
            <a:avLst/>
          </a:prstGeom>
          <a:ln w="12700">
            <a:solidFill>
              <a:schemeClr val="accent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コネクタ 24"/>
          <p:cNvCxnSpPr/>
          <p:nvPr userDrawn="1"/>
        </p:nvCxnSpPr>
        <p:spPr>
          <a:xfrm flipH="1">
            <a:off x="5497801" y="5356911"/>
            <a:ext cx="2527539" cy="0"/>
          </a:xfrm>
          <a:prstGeom prst="line">
            <a:avLst/>
          </a:prstGeom>
          <a:ln w="12700">
            <a:solidFill>
              <a:schemeClr val="accent1">
                <a:lumMod val="60000"/>
                <a:lumOff val="40000"/>
              </a:schemeClr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コネクタ 25"/>
          <p:cNvCxnSpPr/>
          <p:nvPr userDrawn="1"/>
        </p:nvCxnSpPr>
        <p:spPr>
          <a:xfrm flipH="1">
            <a:off x="10216069" y="6167001"/>
            <a:ext cx="2669811" cy="0"/>
          </a:xfrm>
          <a:prstGeom prst="line">
            <a:avLst/>
          </a:prstGeom>
          <a:ln w="12700">
            <a:solidFill>
              <a:schemeClr val="accent1">
                <a:lumMod val="40000"/>
                <a:lumOff val="60000"/>
              </a:schemeClr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コネクタ 27"/>
          <p:cNvCxnSpPr/>
          <p:nvPr userDrawn="1"/>
        </p:nvCxnSpPr>
        <p:spPr>
          <a:xfrm flipH="1">
            <a:off x="5497801" y="6977091"/>
            <a:ext cx="2925325" cy="0"/>
          </a:xfrm>
          <a:prstGeom prst="line">
            <a:avLst/>
          </a:prstGeom>
          <a:ln w="12700">
            <a:solidFill>
              <a:schemeClr val="accent1">
                <a:lumMod val="20000"/>
                <a:lumOff val="80000"/>
              </a:schemeClr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13013636" y="3017852"/>
            <a:ext cx="4860540" cy="89890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3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13013636" y="2476591"/>
            <a:ext cx="4860540" cy="645023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24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4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13013636" y="4683037"/>
            <a:ext cx="4860540" cy="89890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5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13013636" y="4141776"/>
            <a:ext cx="4860540" cy="645023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24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6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13013636" y="6348221"/>
            <a:ext cx="4860540" cy="89890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7" name="テキスト プレースホルダー 11"/>
          <p:cNvSpPr>
            <a:spLocks noGrp="1"/>
          </p:cNvSpPr>
          <p:nvPr>
            <p:ph type="body" sz="quarter" idx="29" hasCustomPrompt="1"/>
          </p:nvPr>
        </p:nvSpPr>
        <p:spPr>
          <a:xfrm>
            <a:off x="13013636" y="5806960"/>
            <a:ext cx="4860540" cy="645023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24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8" name="テキスト プレースホルダー 11"/>
          <p:cNvSpPr>
            <a:spLocks noGrp="1"/>
          </p:cNvSpPr>
          <p:nvPr>
            <p:ph type="body" sz="quarter" idx="30" hasCustomPrompt="1"/>
          </p:nvPr>
        </p:nvSpPr>
        <p:spPr>
          <a:xfrm>
            <a:off x="637261" y="3885412"/>
            <a:ext cx="4860540" cy="898900"/>
          </a:xfrm>
        </p:spPr>
        <p:txBody>
          <a:bodyPr anchor="t">
            <a:noAutofit/>
          </a:bodyPr>
          <a:lstStyle>
            <a:lvl1pPr algn="r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9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637261" y="3344151"/>
            <a:ext cx="4860540" cy="645023"/>
          </a:xfrm>
        </p:spPr>
        <p:txBody>
          <a:bodyPr anchor="b">
            <a:noAutofit/>
          </a:bodyPr>
          <a:lstStyle>
            <a:lvl1pPr algn="r">
              <a:lnSpc>
                <a:spcPct val="120000"/>
              </a:lnSpc>
              <a:defRPr sz="24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0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637261" y="5550597"/>
            <a:ext cx="4860540" cy="898900"/>
          </a:xfrm>
        </p:spPr>
        <p:txBody>
          <a:bodyPr anchor="t">
            <a:noAutofit/>
          </a:bodyPr>
          <a:lstStyle>
            <a:lvl1pPr algn="r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1" name="テキスト プレースホルダー 11"/>
          <p:cNvSpPr>
            <a:spLocks noGrp="1"/>
          </p:cNvSpPr>
          <p:nvPr>
            <p:ph type="body" sz="quarter" idx="33" hasCustomPrompt="1"/>
          </p:nvPr>
        </p:nvSpPr>
        <p:spPr>
          <a:xfrm>
            <a:off x="637261" y="5009336"/>
            <a:ext cx="4860540" cy="645023"/>
          </a:xfrm>
        </p:spPr>
        <p:txBody>
          <a:bodyPr anchor="b">
            <a:noAutofit/>
          </a:bodyPr>
          <a:lstStyle>
            <a:lvl1pPr algn="r">
              <a:lnSpc>
                <a:spcPct val="120000"/>
              </a:lnSpc>
              <a:defRPr sz="24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2" name="テキスト プレースホルダー 11"/>
          <p:cNvSpPr>
            <a:spLocks noGrp="1"/>
          </p:cNvSpPr>
          <p:nvPr>
            <p:ph type="body" sz="quarter" idx="34" hasCustomPrompt="1"/>
          </p:nvPr>
        </p:nvSpPr>
        <p:spPr>
          <a:xfrm>
            <a:off x="637261" y="7215781"/>
            <a:ext cx="4860540" cy="898900"/>
          </a:xfrm>
        </p:spPr>
        <p:txBody>
          <a:bodyPr anchor="t">
            <a:noAutofit/>
          </a:bodyPr>
          <a:lstStyle>
            <a:lvl1pPr algn="r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3" name="テキスト プレースホルダー 11"/>
          <p:cNvSpPr>
            <a:spLocks noGrp="1"/>
          </p:cNvSpPr>
          <p:nvPr>
            <p:ph type="body" sz="quarter" idx="35" hasCustomPrompt="1"/>
          </p:nvPr>
        </p:nvSpPr>
        <p:spPr>
          <a:xfrm>
            <a:off x="637261" y="6674520"/>
            <a:ext cx="4860540" cy="645023"/>
          </a:xfrm>
        </p:spPr>
        <p:txBody>
          <a:bodyPr anchor="b">
            <a:noAutofit/>
          </a:bodyPr>
          <a:lstStyle>
            <a:lvl1pPr algn="r">
              <a:lnSpc>
                <a:spcPct val="120000"/>
              </a:lnSpc>
              <a:defRPr sz="24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4410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000"/>
                            </p:stCondLst>
                            <p:childTnLst>
                              <p:par>
                                <p:cTn id="5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50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500"/>
                            </p:stCondLst>
                            <p:childTnLst>
                              <p:par>
                                <p:cTn id="7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6000"/>
                            </p:stCondLst>
                            <p:childTnLst>
                              <p:par>
                                <p:cTn id="7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6500"/>
                            </p:stCondLst>
                            <p:childTnLst>
                              <p:par>
                                <p:cTn id="8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7000"/>
                            </p:stCondLst>
                            <p:childTnLst>
                              <p:par>
                                <p:cTn id="8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7500"/>
                            </p:stCondLst>
                            <p:childTnLst>
                              <p:par>
                                <p:cTn id="9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8000"/>
                            </p:stCondLst>
                            <p:childTnLst>
                              <p:par>
                                <p:cTn id="9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8500"/>
                            </p:stCondLst>
                            <p:childTnLst>
                              <p:par>
                                <p:cTn id="10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9000"/>
                            </p:stCondLst>
                            <p:childTnLst>
                              <p:par>
                                <p:cTn id="1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 animBg="1"/>
      <p:bldP spid="10" grpId="0" animBg="1"/>
      <p:bldP spid="9" grpId="0" animBg="1"/>
      <p:bldP spid="8" grpId="0" animBg="1"/>
      <p:bldP spid="7" grpId="0" animBg="1"/>
      <p:bldP spid="6" grpId="0" animBg="1"/>
      <p:bldP spid="1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/>
      <p:bldP spid="33" grpId="0"/>
      <p:bldP spid="34" grpId="0"/>
      <p:bldP spid="35" grpId="0"/>
      <p:bldP spid="36" grpId="0"/>
      <p:bldP spid="37" grpId="0"/>
      <p:bldP spid="38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9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3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 Points and Big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2" name="正方形/長方形 31"/>
          <p:cNvSpPr/>
          <p:nvPr userDrawn="1"/>
        </p:nvSpPr>
        <p:spPr>
          <a:xfrm>
            <a:off x="0" y="0"/>
            <a:ext cx="18286413" cy="5143500"/>
          </a:xfrm>
          <a:prstGeom prst="rect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3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727271" y="1228065"/>
            <a:ext cx="16831870" cy="2459238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5000" spc="6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4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727272" y="3405437"/>
            <a:ext cx="16831870" cy="990111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spc="15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5" name="図プレースホルダー 7"/>
          <p:cNvSpPr>
            <a:spLocks noGrp="1"/>
          </p:cNvSpPr>
          <p:nvPr>
            <p:ph type="pic" sz="quarter" idx="18" hasCustomPrompt="1"/>
          </p:nvPr>
        </p:nvSpPr>
        <p:spPr>
          <a:xfrm>
            <a:off x="3202547" y="5638555"/>
            <a:ext cx="1530170" cy="153017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6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1627371" y="7838165"/>
            <a:ext cx="4725525" cy="1580810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7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1627371" y="7258735"/>
            <a:ext cx="4725525" cy="773203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8" name="図プレースホルダー 7"/>
          <p:cNvSpPr>
            <a:spLocks noGrp="1"/>
          </p:cNvSpPr>
          <p:nvPr>
            <p:ph type="pic" sz="quarter" idx="23" hasCustomPrompt="1"/>
          </p:nvPr>
        </p:nvSpPr>
        <p:spPr>
          <a:xfrm>
            <a:off x="8378122" y="5638555"/>
            <a:ext cx="1530170" cy="153017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9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6802946" y="7838165"/>
            <a:ext cx="4725525" cy="1580810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0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6802946" y="7258735"/>
            <a:ext cx="4725525" cy="773203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1" name="図プレースホルダー 7"/>
          <p:cNvSpPr>
            <a:spLocks noGrp="1"/>
          </p:cNvSpPr>
          <p:nvPr>
            <p:ph type="pic" sz="quarter" idx="26" hasCustomPrompt="1"/>
          </p:nvPr>
        </p:nvSpPr>
        <p:spPr>
          <a:xfrm>
            <a:off x="13553697" y="5638555"/>
            <a:ext cx="1530170" cy="153017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42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11978521" y="7838165"/>
            <a:ext cx="4725525" cy="1580810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3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11978521" y="7258735"/>
            <a:ext cx="4725525" cy="773203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3628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9" decel="100000" fill="hold" grpId="0" nodeType="after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850"/>
                            </p:stCondLst>
                            <p:childTnLst>
                              <p:par>
                                <p:cTn id="14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4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15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15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>
        <p:tmplLst>
          <p:tmpl>
            <p:tnLst>
              <p:par>
                <p:cTn presetID="2" presetClass="entr" presetSubtype="9" decel="100000" fill="hold" nodeType="afterEffect">
                  <p:stCondLst>
                    <p:cond delay="50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0"/>
      <p:bldP spid="35" grpId="0"/>
      <p:bldP spid="36" grpId="0"/>
      <p:bldP spid="37" grpId="0"/>
      <p:bldP spid="38" grpId="0"/>
      <p:bldP spid="39" grpId="0"/>
      <p:bldP spid="40" grpId="0"/>
      <p:bldP spid="41" grpId="0"/>
      <p:bldP spid="42" grpId="0"/>
      <p:bldP spid="43" grpId="0"/>
    </p:bld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907291" y="1966589"/>
            <a:ext cx="3600400" cy="773203"/>
          </a:xfrm>
        </p:spPr>
        <p:txBody>
          <a:bodyPr anchor="t">
            <a:noAutofit/>
          </a:bodyPr>
          <a:lstStyle>
            <a:lvl1pPr algn="r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" name="正方形/長方形 5"/>
          <p:cNvSpPr/>
          <p:nvPr userDrawn="1"/>
        </p:nvSpPr>
        <p:spPr>
          <a:xfrm>
            <a:off x="4642706" y="1678115"/>
            <a:ext cx="72000" cy="135015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4822726" y="1678115"/>
            <a:ext cx="11611290" cy="135015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8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907291" y="3530513"/>
            <a:ext cx="3600400" cy="773203"/>
          </a:xfrm>
        </p:spPr>
        <p:txBody>
          <a:bodyPr anchor="t">
            <a:noAutofit/>
          </a:bodyPr>
          <a:lstStyle>
            <a:lvl1pPr algn="r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" name="正方形/長方形 8"/>
          <p:cNvSpPr/>
          <p:nvPr userDrawn="1"/>
        </p:nvSpPr>
        <p:spPr>
          <a:xfrm>
            <a:off x="4642706" y="3242039"/>
            <a:ext cx="72000" cy="135015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4822726" y="3242039"/>
            <a:ext cx="11611290" cy="135015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29" hasCustomPrompt="1"/>
          </p:nvPr>
        </p:nvSpPr>
        <p:spPr>
          <a:xfrm>
            <a:off x="907291" y="5094437"/>
            <a:ext cx="3600400" cy="773203"/>
          </a:xfrm>
        </p:spPr>
        <p:txBody>
          <a:bodyPr anchor="t">
            <a:noAutofit/>
          </a:bodyPr>
          <a:lstStyle>
            <a:lvl1pPr algn="r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2" name="正方形/長方形 11"/>
          <p:cNvSpPr/>
          <p:nvPr userDrawn="1"/>
        </p:nvSpPr>
        <p:spPr>
          <a:xfrm>
            <a:off x="4642706" y="4805963"/>
            <a:ext cx="72000" cy="135015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30" hasCustomPrompt="1"/>
          </p:nvPr>
        </p:nvSpPr>
        <p:spPr>
          <a:xfrm>
            <a:off x="4822726" y="4805963"/>
            <a:ext cx="11611290" cy="135015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4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907291" y="6658361"/>
            <a:ext cx="3600400" cy="773203"/>
          </a:xfrm>
        </p:spPr>
        <p:txBody>
          <a:bodyPr anchor="t">
            <a:noAutofit/>
          </a:bodyPr>
          <a:lstStyle>
            <a:lvl1pPr algn="r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5" name="正方形/長方形 14"/>
          <p:cNvSpPr/>
          <p:nvPr userDrawn="1"/>
        </p:nvSpPr>
        <p:spPr>
          <a:xfrm>
            <a:off x="4642706" y="6369887"/>
            <a:ext cx="72000" cy="135015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4822726" y="6369887"/>
            <a:ext cx="11611290" cy="135015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7" name="テキスト プレースホルダー 11"/>
          <p:cNvSpPr>
            <a:spLocks noGrp="1"/>
          </p:cNvSpPr>
          <p:nvPr>
            <p:ph type="body" sz="quarter" idx="33" hasCustomPrompt="1"/>
          </p:nvPr>
        </p:nvSpPr>
        <p:spPr>
          <a:xfrm>
            <a:off x="907291" y="8222284"/>
            <a:ext cx="3600400" cy="773203"/>
          </a:xfrm>
        </p:spPr>
        <p:txBody>
          <a:bodyPr anchor="t">
            <a:noAutofit/>
          </a:bodyPr>
          <a:lstStyle>
            <a:lvl1pPr algn="r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8" name="正方形/長方形 17"/>
          <p:cNvSpPr/>
          <p:nvPr userDrawn="1"/>
        </p:nvSpPr>
        <p:spPr>
          <a:xfrm>
            <a:off x="4642706" y="7933810"/>
            <a:ext cx="72000" cy="135015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34" hasCustomPrompt="1"/>
          </p:nvPr>
        </p:nvSpPr>
        <p:spPr>
          <a:xfrm>
            <a:off x="4822726" y="7933810"/>
            <a:ext cx="11611290" cy="135015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6499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250"/>
                            </p:stCondLst>
                            <p:childTnLst>
                              <p:par>
                                <p:cTn id="31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000"/>
                            </p:stCondLst>
                            <p:childTnLst>
                              <p:par>
                                <p:cTn id="44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750"/>
                            </p:stCondLst>
                            <p:childTnLst>
                              <p:par>
                                <p:cTn id="57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animBg="1"/>
      <p:bldP spid="7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animBg="1"/>
      <p:bldP spid="10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 animBg="1"/>
      <p:bldP spid="13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 animBg="1"/>
      <p:bldP spid="16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animBg="1"/>
      <p:bldP spid="19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Contents -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2493649" y="7843800"/>
            <a:ext cx="13298280" cy="1350150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8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2493649" y="7167104"/>
            <a:ext cx="13298280" cy="773203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088221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Contents -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998488" y="7798795"/>
            <a:ext cx="7762453" cy="135015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8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998488" y="7167104"/>
            <a:ext cx="7762453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9491699" y="7790558"/>
            <a:ext cx="7762453" cy="135015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9491699" y="7158867"/>
            <a:ext cx="7762453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9409332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Contents - 2 Columns -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9491699" y="6540276"/>
            <a:ext cx="7762453" cy="2068609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8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9491699" y="5908586"/>
            <a:ext cx="7762453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9491699" y="3209905"/>
            <a:ext cx="7762453" cy="2068609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9491699" y="2578215"/>
            <a:ext cx="7762453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224395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7767635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lc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862286" y="2758235"/>
            <a:ext cx="16741860" cy="1664619"/>
          </a:xfrm>
          <a:prstGeom prst="rect">
            <a:avLst/>
          </a:prstGeom>
        </p:spPr>
        <p:txBody>
          <a:bodyPr anchor="b"/>
          <a:lstStyle>
            <a:lvl1pPr algn="ctr">
              <a:defRPr sz="9600" spc="15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1114314" y="4288405"/>
            <a:ext cx="16057784" cy="900100"/>
          </a:xfrm>
        </p:spPr>
        <p:txBody>
          <a:bodyPr anchor="t">
            <a:noAutofit/>
          </a:bodyPr>
          <a:lstStyle>
            <a:lvl1pPr algn="ctr">
              <a:defRPr sz="4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2104424" y="6133610"/>
            <a:ext cx="14077564" cy="2475275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10" name="直線コネクタ 9"/>
          <p:cNvCxnSpPr/>
          <p:nvPr userDrawn="1"/>
        </p:nvCxnSpPr>
        <p:spPr>
          <a:xfrm>
            <a:off x="2623107" y="5638555"/>
            <a:ext cx="13040199" cy="0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8917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800"/>
                            </p:stCondLst>
                            <p:childTnLst>
                              <p:par>
                                <p:cTn id="14" presetID="16" presetClass="entr" presetSubtype="37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50"/>
                            </p:stCondLst>
                            <p:childTnLst>
                              <p:par>
                                <p:cTn id="18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円/楕円 4"/>
          <p:cNvSpPr/>
          <p:nvPr userDrawn="1"/>
        </p:nvSpPr>
        <p:spPr>
          <a:xfrm>
            <a:off x="772276" y="2173170"/>
            <a:ext cx="5809079" cy="5809583"/>
          </a:xfrm>
          <a:prstGeom prst="ellipse">
            <a:avLst/>
          </a:prstGeom>
          <a:solidFill>
            <a:schemeClr val="accent1">
              <a:lumMod val="20000"/>
              <a:lumOff val="80000"/>
              <a:alpha val="14000"/>
            </a:schemeClr>
          </a:solidFill>
          <a:ln w="12700">
            <a:solidFill>
              <a:schemeClr val="accent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図プレースホルダー 9"/>
          <p:cNvSpPr>
            <a:spLocks noGrp="1"/>
          </p:cNvSpPr>
          <p:nvPr>
            <p:ph type="pic" sz="quarter" idx="12" hasCustomPrompt="1"/>
          </p:nvPr>
        </p:nvSpPr>
        <p:spPr>
          <a:xfrm>
            <a:off x="963207" y="2364118"/>
            <a:ext cx="5427217" cy="5427687"/>
          </a:xfrm>
          <a:prstGeom prst="ellipse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7" name="タイトル 1"/>
          <p:cNvSpPr>
            <a:spLocks noGrp="1"/>
          </p:cNvSpPr>
          <p:nvPr>
            <p:ph type="title" hasCustomPrompt="1"/>
          </p:nvPr>
        </p:nvSpPr>
        <p:spPr>
          <a:xfrm>
            <a:off x="7117981" y="1768125"/>
            <a:ext cx="10351150" cy="1191125"/>
          </a:xfrm>
          <a:prstGeom prst="rect">
            <a:avLst/>
          </a:prstGeom>
        </p:spPr>
        <p:txBody>
          <a:bodyPr anchor="b"/>
          <a:lstStyle>
            <a:lvl1pPr algn="l">
              <a:defRPr sz="5400" spc="1500" baseline="0"/>
            </a:lvl1pPr>
          </a:lstStyle>
          <a:p>
            <a:r>
              <a:rPr lang="en-US" altLang="ja-JP" dirty="0"/>
              <a:t>NAME HERE</a:t>
            </a:r>
            <a:endParaRPr kumimoji="1" lang="ja-JP" altLang="en-US" dirty="0"/>
          </a:p>
        </p:txBody>
      </p:sp>
      <p:sp>
        <p:nvSpPr>
          <p:cNvPr id="8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7072976" y="2983261"/>
            <a:ext cx="10351150" cy="256528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019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/>
      <p:bldP spid="8" grpId="0"/>
    </p:bldLst>
  </p:timing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正方形/長方形 13"/>
          <p:cNvSpPr/>
          <p:nvPr userDrawn="1"/>
        </p:nvSpPr>
        <p:spPr>
          <a:xfrm>
            <a:off x="0" y="0"/>
            <a:ext cx="3676815" cy="10287000"/>
          </a:xfrm>
          <a:prstGeom prst="rect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円/楕円 4"/>
          <p:cNvSpPr/>
          <p:nvPr userDrawn="1"/>
        </p:nvSpPr>
        <p:spPr>
          <a:xfrm>
            <a:off x="772276" y="2173170"/>
            <a:ext cx="5809079" cy="5809583"/>
          </a:xfrm>
          <a:prstGeom prst="ellipse">
            <a:avLst/>
          </a:prstGeom>
          <a:solidFill>
            <a:schemeClr val="accent1">
              <a:lumMod val="20000"/>
              <a:lumOff val="80000"/>
              <a:alpha val="14000"/>
            </a:schemeClr>
          </a:solidFill>
          <a:ln w="12700">
            <a:solidFill>
              <a:schemeClr val="accent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図プレースホルダー 9"/>
          <p:cNvSpPr>
            <a:spLocks noGrp="1"/>
          </p:cNvSpPr>
          <p:nvPr>
            <p:ph type="pic" sz="quarter" idx="12" hasCustomPrompt="1"/>
          </p:nvPr>
        </p:nvSpPr>
        <p:spPr>
          <a:xfrm>
            <a:off x="963207" y="2364118"/>
            <a:ext cx="5427217" cy="5427687"/>
          </a:xfrm>
          <a:prstGeom prst="ellipse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7" name="タイトル 1"/>
          <p:cNvSpPr>
            <a:spLocks noGrp="1"/>
          </p:cNvSpPr>
          <p:nvPr>
            <p:ph type="title" hasCustomPrompt="1"/>
          </p:nvPr>
        </p:nvSpPr>
        <p:spPr>
          <a:xfrm>
            <a:off x="7117981" y="1543100"/>
            <a:ext cx="10351150" cy="1169564"/>
          </a:xfrm>
          <a:prstGeom prst="rect">
            <a:avLst/>
          </a:prstGeom>
        </p:spPr>
        <p:txBody>
          <a:bodyPr anchor="b"/>
          <a:lstStyle>
            <a:lvl1pPr algn="l">
              <a:defRPr sz="5400" spc="1500" baseline="0"/>
            </a:lvl1pPr>
          </a:lstStyle>
          <a:p>
            <a:r>
              <a:rPr lang="en-US" altLang="ja-JP" dirty="0"/>
              <a:t>NAME HERE</a:t>
            </a:r>
            <a:endParaRPr kumimoji="1" lang="ja-JP" altLang="en-US" dirty="0"/>
          </a:p>
        </p:txBody>
      </p:sp>
      <p:sp>
        <p:nvSpPr>
          <p:cNvPr id="2" name="ホームベース 1"/>
          <p:cNvSpPr/>
          <p:nvPr userDrawn="1"/>
        </p:nvSpPr>
        <p:spPr>
          <a:xfrm>
            <a:off x="7133339" y="3089335"/>
            <a:ext cx="479695" cy="359473"/>
          </a:xfrm>
          <a:prstGeom prst="homePlat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7613036" y="3472680"/>
            <a:ext cx="9541060" cy="103511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7613036" y="2893250"/>
            <a:ext cx="9541060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1" name="ホームベース 10"/>
          <p:cNvSpPr/>
          <p:nvPr userDrawn="1"/>
        </p:nvSpPr>
        <p:spPr>
          <a:xfrm>
            <a:off x="7133339" y="4799525"/>
            <a:ext cx="479695" cy="359473"/>
          </a:xfrm>
          <a:prstGeom prst="homePlat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7613036" y="5182870"/>
            <a:ext cx="9541060" cy="103511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7613036" y="4603440"/>
            <a:ext cx="9541060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</p:txBody>
      </p:sp>
    </p:spTree>
    <p:extLst>
      <p:ext uri="{BB962C8B-B14F-4D97-AF65-F5344CB8AC3E}">
        <p14:creationId xmlns:p14="http://schemas.microsoft.com/office/powerpoint/2010/main" val="2175555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800"/>
                            </p:stCondLst>
                            <p:childTnLst>
                              <p:par>
                                <p:cTn id="27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800"/>
                            </p:stCondLst>
                            <p:childTnLst>
                              <p:par>
                                <p:cTn id="40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5" grpId="0" animBg="1"/>
      <p:bldP spid="6" grpId="0"/>
      <p:bldP spid="7" grpId="0"/>
      <p:bldP spid="2" grpId="0" animBg="1"/>
      <p:bldP spid="9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 animBg="1"/>
      <p:bldP spid="12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/>
          <p:cNvSpPr/>
          <p:nvPr userDrawn="1"/>
        </p:nvSpPr>
        <p:spPr>
          <a:xfrm>
            <a:off x="17065166" y="9251885"/>
            <a:ext cx="405045" cy="1035115"/>
          </a:xfrm>
          <a:prstGeom prst="rect">
            <a:avLst/>
          </a:prstGeom>
          <a:solidFill>
            <a:schemeClr val="bg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/>
          </a:p>
        </p:txBody>
      </p:sp>
      <p:sp>
        <p:nvSpPr>
          <p:cNvPr id="17" name="正方形/長方形 16"/>
          <p:cNvSpPr/>
          <p:nvPr userDrawn="1"/>
        </p:nvSpPr>
        <p:spPr>
          <a:xfrm>
            <a:off x="0" y="8204135"/>
            <a:ext cx="18286413" cy="2095500"/>
          </a:xfrm>
          <a:prstGeom prst="rect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5" name="円/楕円 4"/>
          <p:cNvSpPr/>
          <p:nvPr userDrawn="1"/>
        </p:nvSpPr>
        <p:spPr>
          <a:xfrm>
            <a:off x="772276" y="1271022"/>
            <a:ext cx="5809079" cy="5809583"/>
          </a:xfrm>
          <a:prstGeom prst="ellipse">
            <a:avLst/>
          </a:prstGeom>
          <a:solidFill>
            <a:schemeClr val="accent1">
              <a:lumMod val="20000"/>
              <a:lumOff val="80000"/>
              <a:alpha val="14000"/>
            </a:schemeClr>
          </a:solidFill>
          <a:ln w="12700">
            <a:solidFill>
              <a:schemeClr val="accent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図プレースホルダー 9"/>
          <p:cNvSpPr>
            <a:spLocks noGrp="1"/>
          </p:cNvSpPr>
          <p:nvPr>
            <p:ph type="pic" sz="quarter" idx="12" hasCustomPrompt="1"/>
          </p:nvPr>
        </p:nvSpPr>
        <p:spPr>
          <a:xfrm>
            <a:off x="963207" y="1461970"/>
            <a:ext cx="5427217" cy="5427687"/>
          </a:xfrm>
          <a:prstGeom prst="ellipse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7" name="タイトル 1"/>
          <p:cNvSpPr>
            <a:spLocks noGrp="1"/>
          </p:cNvSpPr>
          <p:nvPr>
            <p:ph type="title" hasCustomPrompt="1"/>
          </p:nvPr>
        </p:nvSpPr>
        <p:spPr>
          <a:xfrm>
            <a:off x="7117981" y="901252"/>
            <a:ext cx="10351150" cy="1814061"/>
          </a:xfrm>
          <a:prstGeom prst="rect">
            <a:avLst/>
          </a:prstGeom>
        </p:spPr>
        <p:txBody>
          <a:bodyPr anchor="b"/>
          <a:lstStyle>
            <a:lvl1pPr algn="l">
              <a:defRPr sz="9600" spc="600" baseline="0"/>
            </a:lvl1pPr>
          </a:lstStyle>
          <a:p>
            <a:r>
              <a:rPr lang="en-US" altLang="ja-JP" dirty="0"/>
              <a:t>NAME HERE</a:t>
            </a:r>
            <a:endParaRPr kumimoji="1" lang="ja-JP" altLang="en-US" dirty="0"/>
          </a:p>
        </p:txBody>
      </p:sp>
      <p:sp>
        <p:nvSpPr>
          <p:cNvPr id="8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7123775" y="2387210"/>
            <a:ext cx="10345355" cy="990542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4400" spc="3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7085676" y="5714552"/>
            <a:ext cx="10351150" cy="1765748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2" name="円/楕円 1"/>
          <p:cNvSpPr/>
          <p:nvPr userDrawn="1"/>
        </p:nvSpPr>
        <p:spPr>
          <a:xfrm>
            <a:off x="7150098" y="3515412"/>
            <a:ext cx="1966913" cy="1966913"/>
          </a:xfrm>
          <a:prstGeom prst="ellipse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2" name="円/楕円 11"/>
          <p:cNvSpPr/>
          <p:nvPr userDrawn="1"/>
        </p:nvSpPr>
        <p:spPr>
          <a:xfrm>
            <a:off x="9639298" y="3515411"/>
            <a:ext cx="1966913" cy="1966913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3" name="円/楕円 12"/>
          <p:cNvSpPr/>
          <p:nvPr userDrawn="1"/>
        </p:nvSpPr>
        <p:spPr>
          <a:xfrm>
            <a:off x="12128498" y="3515411"/>
            <a:ext cx="1966913" cy="1966913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4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7276176" y="3996482"/>
            <a:ext cx="1726537" cy="990542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12248685" y="4003597"/>
            <a:ext cx="1726537" cy="990542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9759485" y="3998013"/>
            <a:ext cx="1726537" cy="990542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8" name="図プレースホルダー 7"/>
          <p:cNvSpPr>
            <a:spLocks noGrp="1"/>
          </p:cNvSpPr>
          <p:nvPr>
            <p:ph type="pic" sz="quarter" idx="20" hasCustomPrompt="1"/>
          </p:nvPr>
        </p:nvSpPr>
        <p:spPr>
          <a:xfrm>
            <a:off x="3286147" y="8711104"/>
            <a:ext cx="836737" cy="836737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4120247" y="8622205"/>
            <a:ext cx="3169454" cy="105410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0" name="図プレースホルダー 7"/>
          <p:cNvSpPr>
            <a:spLocks noGrp="1"/>
          </p:cNvSpPr>
          <p:nvPr>
            <p:ph type="pic" sz="quarter" idx="29" hasCustomPrompt="1"/>
          </p:nvPr>
        </p:nvSpPr>
        <p:spPr>
          <a:xfrm>
            <a:off x="7656617" y="8711104"/>
            <a:ext cx="836737" cy="836737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1" name="テキスト プレースホルダー 11"/>
          <p:cNvSpPr>
            <a:spLocks noGrp="1"/>
          </p:cNvSpPr>
          <p:nvPr>
            <p:ph type="body" sz="quarter" idx="30" hasCustomPrompt="1"/>
          </p:nvPr>
        </p:nvSpPr>
        <p:spPr>
          <a:xfrm>
            <a:off x="8490717" y="8634905"/>
            <a:ext cx="3169454" cy="105410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2" name="図プレースホルダー 7"/>
          <p:cNvSpPr>
            <a:spLocks noGrp="1"/>
          </p:cNvSpPr>
          <p:nvPr>
            <p:ph type="pic" sz="quarter" idx="31" hasCustomPrompt="1"/>
          </p:nvPr>
        </p:nvSpPr>
        <p:spPr>
          <a:xfrm>
            <a:off x="12025417" y="8711104"/>
            <a:ext cx="836737" cy="836737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3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12859517" y="8622205"/>
            <a:ext cx="3169454" cy="105410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7448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9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5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5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55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05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800"/>
                            </p:stCondLst>
                            <p:childTnLst>
                              <p:par>
                                <p:cTn id="52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55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5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550"/>
                            </p:stCondLst>
                            <p:childTnLst>
                              <p:par>
                                <p:cTn id="7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5" grpId="0" animBg="1"/>
      <p:bldP spid="6" grpId="0"/>
      <p:bldP spid="7" grpId="0"/>
      <p:bldP spid="8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" grpId="0" animBg="1"/>
      <p:bldP spid="12" grpId="0" animBg="1"/>
      <p:bldP spid="13" grpId="0" animBg="1"/>
      <p:bldP spid="1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/>
      <p:bldP spid="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/>
      <p:bldP spid="2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/>
      <p:bldP spid="2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id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タイトル 1"/>
          <p:cNvSpPr>
            <a:spLocks noGrp="1"/>
          </p:cNvSpPr>
          <p:nvPr>
            <p:ph type="title" hasCustomPrompt="1"/>
          </p:nvPr>
        </p:nvSpPr>
        <p:spPr>
          <a:xfrm>
            <a:off x="862286" y="5593550"/>
            <a:ext cx="16606845" cy="1011105"/>
          </a:xfrm>
          <a:prstGeom prst="rect">
            <a:avLst/>
          </a:prstGeom>
        </p:spPr>
        <p:txBody>
          <a:bodyPr anchor="b"/>
          <a:lstStyle>
            <a:lvl1pPr algn="ctr">
              <a:defRPr sz="5400" spc="1500" baseline="0"/>
            </a:lvl1pPr>
          </a:lstStyle>
          <a:p>
            <a:r>
              <a:rPr lang="en-US" altLang="ja-JP" dirty="0"/>
              <a:t>NAME HERE</a:t>
            </a:r>
            <a:endParaRPr kumimoji="1" lang="ja-JP" altLang="en-US" dirty="0"/>
          </a:p>
        </p:txBody>
      </p:sp>
      <p:sp>
        <p:nvSpPr>
          <p:cNvPr id="8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2623106" y="7573772"/>
            <a:ext cx="13040199" cy="1530168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" name="円/楕円 8"/>
          <p:cNvSpPr/>
          <p:nvPr userDrawn="1"/>
        </p:nvSpPr>
        <p:spPr>
          <a:xfrm>
            <a:off x="6802946" y="777992"/>
            <a:ext cx="4631885" cy="4632286"/>
          </a:xfrm>
          <a:prstGeom prst="ellipse">
            <a:avLst/>
          </a:prstGeom>
          <a:solidFill>
            <a:schemeClr val="accent1">
              <a:lumMod val="20000"/>
              <a:lumOff val="80000"/>
              <a:alpha val="14000"/>
            </a:schemeClr>
          </a:solidFill>
          <a:ln w="12700">
            <a:solidFill>
              <a:schemeClr val="accent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0" name="図プレースホルダー 9"/>
          <p:cNvSpPr>
            <a:spLocks noGrp="1"/>
          </p:cNvSpPr>
          <p:nvPr>
            <p:ph type="pic" sz="quarter" idx="12" hasCustomPrompt="1"/>
          </p:nvPr>
        </p:nvSpPr>
        <p:spPr>
          <a:xfrm>
            <a:off x="7005046" y="980110"/>
            <a:ext cx="4227685" cy="4228051"/>
          </a:xfrm>
          <a:prstGeom prst="ellipse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2594582" y="6493650"/>
            <a:ext cx="13097249" cy="773203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3200" spc="3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12" name="直線コネクタ 11"/>
          <p:cNvCxnSpPr/>
          <p:nvPr userDrawn="1"/>
        </p:nvCxnSpPr>
        <p:spPr>
          <a:xfrm>
            <a:off x="2623107" y="7393750"/>
            <a:ext cx="13040199" cy="0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1400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9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16" presetClass="entr" presetSubtype="37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animBg="1"/>
      <p:bldP spid="10" grpId="0"/>
      <p:bldP spid="11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No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9876489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タイトル 1"/>
          <p:cNvSpPr>
            <a:spLocks noGrp="1"/>
          </p:cNvSpPr>
          <p:nvPr>
            <p:ph type="title" hasCustomPrompt="1"/>
          </p:nvPr>
        </p:nvSpPr>
        <p:spPr>
          <a:xfrm>
            <a:off x="547252" y="3343301"/>
            <a:ext cx="7470830" cy="3555394"/>
          </a:xfrm>
          <a:prstGeom prst="rect">
            <a:avLst/>
          </a:prstGeom>
        </p:spPr>
        <p:txBody>
          <a:bodyPr anchor="ctr"/>
          <a:lstStyle>
            <a:lvl1pPr algn="r">
              <a:lnSpc>
                <a:spcPts val="9000"/>
              </a:lnSpc>
              <a:defRPr sz="9600" spc="6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6" name="正方形/長方形 5"/>
          <p:cNvSpPr/>
          <p:nvPr userDrawn="1"/>
        </p:nvSpPr>
        <p:spPr>
          <a:xfrm>
            <a:off x="8245165" y="3163280"/>
            <a:ext cx="90010" cy="3555395"/>
          </a:xfrm>
          <a:prstGeom prst="rect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8513136" y="3320797"/>
            <a:ext cx="8505945" cy="32403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0268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7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1096312" y="2443200"/>
            <a:ext cx="16057784" cy="1763774"/>
          </a:xfrm>
        </p:spPr>
        <p:txBody>
          <a:bodyPr anchor="b">
            <a:noAutofit/>
          </a:bodyPr>
          <a:lstStyle>
            <a:lvl1pPr algn="ctr">
              <a:defRPr sz="5400" spc="15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1096312" y="4423420"/>
            <a:ext cx="16057784" cy="3240360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7032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50"/>
                            </p:stCondLst>
                            <p:childTnLst>
                              <p:par>
                                <p:cTn id="10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>
        <p:tmplLst>
          <p:tmpl>
            <p:tnLst>
              <p:par>
                <p:cTn presetID="2" presetClass="entr" presetSubtype="9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Word -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円/楕円 16"/>
          <p:cNvSpPr/>
          <p:nvPr userDrawn="1"/>
        </p:nvSpPr>
        <p:spPr>
          <a:xfrm>
            <a:off x="939800" y="1788632"/>
            <a:ext cx="6572725" cy="6572725"/>
          </a:xfrm>
          <a:prstGeom prst="ellipse">
            <a:avLst/>
          </a:prstGeom>
          <a:gradFill>
            <a:gsLst>
              <a:gs pos="100000">
                <a:schemeClr val="accent1">
                  <a:tint val="66000"/>
                  <a:satMod val="160000"/>
                  <a:alpha val="15000"/>
                </a:schemeClr>
              </a:gs>
              <a:gs pos="50000">
                <a:schemeClr val="accent1">
                  <a:tint val="44500"/>
                  <a:satMod val="160000"/>
                  <a:alpha val="14000"/>
                </a:schemeClr>
              </a:gs>
              <a:gs pos="0">
                <a:schemeClr val="bg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8" name="円/楕円 17"/>
          <p:cNvSpPr/>
          <p:nvPr userDrawn="1"/>
        </p:nvSpPr>
        <p:spPr>
          <a:xfrm>
            <a:off x="1939273" y="2788105"/>
            <a:ext cx="4573781" cy="4573781"/>
          </a:xfrm>
          <a:prstGeom prst="ellipse">
            <a:avLst/>
          </a:prstGeom>
          <a:gradFill>
            <a:gsLst>
              <a:gs pos="100000">
                <a:schemeClr val="accent1">
                  <a:tint val="66000"/>
                  <a:satMod val="160000"/>
                  <a:alpha val="38000"/>
                </a:schemeClr>
              </a:gs>
              <a:gs pos="42000">
                <a:schemeClr val="accent1">
                  <a:tint val="44500"/>
                  <a:satMod val="160000"/>
                  <a:alpha val="24000"/>
                </a:schemeClr>
              </a:gs>
              <a:gs pos="0">
                <a:schemeClr val="bg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3" name="フッター プレースホルダー 2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 userDrawn="1"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テキスト プレースホルダー 11"/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8108091" y="2983260"/>
            <a:ext cx="9451050" cy="4365485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" name="タイトル 1"/>
          <p:cNvSpPr>
            <a:spLocks noGrp="1"/>
          </p:cNvSpPr>
          <p:nvPr userDrawn="1">
            <p:ph type="title" hasCustomPrompt="1"/>
          </p:nvPr>
        </p:nvSpPr>
        <p:spPr>
          <a:xfrm>
            <a:off x="1132316" y="3838355"/>
            <a:ext cx="6480720" cy="2655295"/>
          </a:xfrm>
          <a:prstGeom prst="rect">
            <a:avLst/>
          </a:prstGeom>
        </p:spPr>
        <p:txBody>
          <a:bodyPr anchor="ctr"/>
          <a:lstStyle>
            <a:lvl1pPr algn="ctr">
              <a:defRPr sz="6600" spc="1500" baseline="0"/>
            </a:lvl1pPr>
          </a:lstStyle>
          <a:p>
            <a:r>
              <a:rPr lang="en-US" altLang="ja-JP" dirty="0"/>
              <a:t>WORD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20803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7" grpId="0">
        <p:tmplLst>
          <p:tmpl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/>
    </p:bldLst>
  </p:timing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ss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直線コネクタ 9"/>
          <p:cNvCxnSpPr/>
          <p:nvPr userDrawn="1"/>
        </p:nvCxnSpPr>
        <p:spPr>
          <a:xfrm flipV="1">
            <a:off x="2393174" y="1835920"/>
            <a:ext cx="12735697" cy="7216897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図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501904">
            <a:off x="-1694619" y="10183702"/>
            <a:ext cx="1434756" cy="1434756"/>
          </a:xfrm>
          <a:prstGeom prst="rect">
            <a:avLst/>
          </a:prstGeom>
        </p:spPr>
      </p:pic>
      <p:sp>
        <p:nvSpPr>
          <p:cNvPr id="13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8648151" y="5638555"/>
            <a:ext cx="8682531" cy="1808779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5400" spc="15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4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8648151" y="7483760"/>
            <a:ext cx="8682531" cy="157517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grpSp>
        <p:nvGrpSpPr>
          <p:cNvPr id="20" name="グループ化 19"/>
          <p:cNvGrpSpPr/>
          <p:nvPr userDrawn="1"/>
        </p:nvGrpSpPr>
        <p:grpSpPr>
          <a:xfrm>
            <a:off x="2483247" y="6718675"/>
            <a:ext cx="3914654" cy="585065"/>
            <a:chOff x="4732716" y="5998594"/>
            <a:chExt cx="2970330" cy="443931"/>
          </a:xfrm>
        </p:grpSpPr>
        <p:sp>
          <p:nvSpPr>
            <p:cNvPr id="18" name="直角三角形 17"/>
            <p:cNvSpPr/>
            <p:nvPr userDrawn="1"/>
          </p:nvSpPr>
          <p:spPr>
            <a:xfrm rot="5400000">
              <a:off x="7098539" y="5838017"/>
              <a:ext cx="443930" cy="765085"/>
            </a:xfrm>
            <a:prstGeom prst="rtTriangle">
              <a:avLst/>
            </a:prstGeom>
            <a:solidFill>
              <a:schemeClr val="accent1"/>
            </a:solidFill>
            <a:ln w="127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9" name="正方形/長方形 18"/>
            <p:cNvSpPr/>
            <p:nvPr userDrawn="1"/>
          </p:nvSpPr>
          <p:spPr>
            <a:xfrm>
              <a:off x="4732716" y="5998594"/>
              <a:ext cx="2205245" cy="443931"/>
            </a:xfrm>
            <a:prstGeom prst="rect">
              <a:avLst/>
            </a:prstGeom>
            <a:solidFill>
              <a:schemeClr val="accent1"/>
            </a:solidFill>
            <a:ln w="127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1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2572476" y="6690241"/>
            <a:ext cx="2817105" cy="58506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400" spc="6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grpSp>
        <p:nvGrpSpPr>
          <p:cNvPr id="22" name="グループ化 21"/>
          <p:cNvGrpSpPr/>
          <p:nvPr userDrawn="1"/>
        </p:nvGrpSpPr>
        <p:grpSpPr>
          <a:xfrm>
            <a:off x="6173657" y="4631875"/>
            <a:ext cx="3914654" cy="585065"/>
            <a:chOff x="4732716" y="5998594"/>
            <a:chExt cx="2970330" cy="443931"/>
          </a:xfrm>
        </p:grpSpPr>
        <p:sp>
          <p:nvSpPr>
            <p:cNvPr id="23" name="直角三角形 22"/>
            <p:cNvSpPr/>
            <p:nvPr userDrawn="1"/>
          </p:nvSpPr>
          <p:spPr>
            <a:xfrm rot="5400000">
              <a:off x="7098539" y="5838017"/>
              <a:ext cx="443930" cy="765085"/>
            </a:xfrm>
            <a:prstGeom prst="rtTriangle">
              <a:avLst/>
            </a:prstGeom>
            <a:solidFill>
              <a:schemeClr val="accent1"/>
            </a:solidFill>
            <a:ln w="127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4" name="正方形/長方形 23"/>
            <p:cNvSpPr/>
            <p:nvPr userDrawn="1"/>
          </p:nvSpPr>
          <p:spPr>
            <a:xfrm>
              <a:off x="4732716" y="5998594"/>
              <a:ext cx="2205245" cy="443931"/>
            </a:xfrm>
            <a:prstGeom prst="rect">
              <a:avLst/>
            </a:prstGeom>
            <a:solidFill>
              <a:schemeClr val="accent1"/>
            </a:solidFill>
            <a:ln w="127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5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6262886" y="4603441"/>
            <a:ext cx="2817105" cy="58506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400" spc="6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grpSp>
        <p:nvGrpSpPr>
          <p:cNvPr id="26" name="グループ化 25"/>
          <p:cNvGrpSpPr/>
          <p:nvPr userDrawn="1"/>
        </p:nvGrpSpPr>
        <p:grpSpPr>
          <a:xfrm>
            <a:off x="9999082" y="2471634"/>
            <a:ext cx="3914654" cy="585065"/>
            <a:chOff x="4732716" y="5998594"/>
            <a:chExt cx="2970330" cy="443931"/>
          </a:xfrm>
        </p:grpSpPr>
        <p:sp>
          <p:nvSpPr>
            <p:cNvPr id="27" name="直角三角形 26"/>
            <p:cNvSpPr/>
            <p:nvPr userDrawn="1"/>
          </p:nvSpPr>
          <p:spPr>
            <a:xfrm rot="5400000">
              <a:off x="7098539" y="5838017"/>
              <a:ext cx="443930" cy="765085"/>
            </a:xfrm>
            <a:prstGeom prst="rtTriangle">
              <a:avLst/>
            </a:prstGeom>
            <a:solidFill>
              <a:schemeClr val="accent1"/>
            </a:solidFill>
            <a:ln w="127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8" name="正方形/長方形 27"/>
            <p:cNvSpPr/>
            <p:nvPr userDrawn="1"/>
          </p:nvSpPr>
          <p:spPr>
            <a:xfrm>
              <a:off x="4732716" y="5998594"/>
              <a:ext cx="2205245" cy="443931"/>
            </a:xfrm>
            <a:prstGeom prst="rect">
              <a:avLst/>
            </a:prstGeom>
            <a:solidFill>
              <a:schemeClr val="accent1"/>
            </a:solidFill>
            <a:ln w="127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9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10088311" y="2443200"/>
            <a:ext cx="2817105" cy="58506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400" spc="6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1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1402345" y="5503951"/>
            <a:ext cx="5138397" cy="848975"/>
          </a:xfrm>
        </p:spPr>
        <p:txBody>
          <a:bodyPr anchor="b">
            <a:noAutofit/>
          </a:bodyPr>
          <a:lstStyle>
            <a:lvl1pPr algn="r">
              <a:spcBef>
                <a:spcPts val="0"/>
              </a:spcBef>
              <a:defRPr sz="36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2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5174939" y="3436958"/>
            <a:ext cx="5138397" cy="848975"/>
          </a:xfrm>
        </p:spPr>
        <p:txBody>
          <a:bodyPr anchor="b">
            <a:noAutofit/>
          </a:bodyPr>
          <a:lstStyle>
            <a:lvl1pPr algn="r">
              <a:spcBef>
                <a:spcPts val="0"/>
              </a:spcBef>
              <a:defRPr sz="36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3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9000364" y="1273070"/>
            <a:ext cx="5138397" cy="848975"/>
          </a:xfrm>
        </p:spPr>
        <p:txBody>
          <a:bodyPr anchor="b">
            <a:noAutofit/>
          </a:bodyPr>
          <a:lstStyle>
            <a:lvl1pPr algn="r">
              <a:spcBef>
                <a:spcPts val="0"/>
              </a:spcBef>
              <a:defRPr sz="36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5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367231" y="6133610"/>
            <a:ext cx="6120679" cy="585064"/>
          </a:xfrm>
        </p:spPr>
        <p:txBody>
          <a:bodyPr anchor="t">
            <a:noAutofit/>
          </a:bodyPr>
          <a:lstStyle>
            <a:lvl1pPr algn="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6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4147651" y="4063381"/>
            <a:ext cx="6120679" cy="585064"/>
          </a:xfrm>
        </p:spPr>
        <p:txBody>
          <a:bodyPr anchor="t">
            <a:noAutofit/>
          </a:bodyPr>
          <a:lstStyle>
            <a:lvl1pPr algn="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7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7973076" y="1903140"/>
            <a:ext cx="6120679" cy="585064"/>
          </a:xfrm>
        </p:spPr>
        <p:txBody>
          <a:bodyPr anchor="t">
            <a:noAutofit/>
          </a:bodyPr>
          <a:lstStyle>
            <a:lvl1pPr algn="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30" name="直線コネクタ 29"/>
          <p:cNvCxnSpPr/>
          <p:nvPr userDrawn="1"/>
        </p:nvCxnSpPr>
        <p:spPr>
          <a:xfrm>
            <a:off x="8603146" y="7393750"/>
            <a:ext cx="968326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7752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92231 -0.927 L 0.09315 -0.0872 " pathEditMode="fixed" rAng="0" ptsTypes="AA">
                                      <p:cBhvr>
                                        <p:cTn id="6" dur="100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1458" y="4199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8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500"/>
                            </p:stCondLst>
                            <p:childTnLst>
                              <p:par>
                                <p:cTn id="47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8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500"/>
                            </p:stCondLst>
                            <p:childTnLst>
                              <p:par>
                                <p:cTn id="56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0"/>
                            </p:stCondLst>
                            <p:childTnLst>
                              <p:par>
                                <p:cTn id="65" presetID="2" presetClass="entr" presetSubtype="2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6000"/>
                            </p:stCondLst>
                            <p:childTnLst>
                              <p:par>
                                <p:cTn id="73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>
        <p:tmplLst>
          <p:tmpl>
            <p:tnLst>
              <p:par>
                <p:cTn presetID="2" presetClass="entr" presetSubtype="2" decel="10000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>
        <p:tmplLst>
          <p:tmpl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2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7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Word - 4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円/楕円 25"/>
          <p:cNvSpPr/>
          <p:nvPr userDrawn="1"/>
        </p:nvSpPr>
        <p:spPr>
          <a:xfrm>
            <a:off x="939800" y="1788632"/>
            <a:ext cx="6572725" cy="6572725"/>
          </a:xfrm>
          <a:prstGeom prst="ellipse">
            <a:avLst/>
          </a:prstGeom>
          <a:gradFill>
            <a:gsLst>
              <a:gs pos="100000">
                <a:schemeClr val="accent1">
                  <a:tint val="66000"/>
                  <a:satMod val="160000"/>
                  <a:alpha val="15000"/>
                </a:schemeClr>
              </a:gs>
              <a:gs pos="50000">
                <a:schemeClr val="accent1">
                  <a:tint val="44500"/>
                  <a:satMod val="160000"/>
                  <a:alpha val="14000"/>
                </a:schemeClr>
              </a:gs>
              <a:gs pos="0">
                <a:schemeClr val="bg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7" name="円/楕円 26"/>
          <p:cNvSpPr/>
          <p:nvPr userDrawn="1"/>
        </p:nvSpPr>
        <p:spPr>
          <a:xfrm>
            <a:off x="1939273" y="2788105"/>
            <a:ext cx="4573781" cy="4573781"/>
          </a:xfrm>
          <a:prstGeom prst="ellipse">
            <a:avLst/>
          </a:prstGeom>
          <a:gradFill>
            <a:gsLst>
              <a:gs pos="100000">
                <a:schemeClr val="accent1">
                  <a:tint val="66000"/>
                  <a:satMod val="160000"/>
                  <a:alpha val="38000"/>
                </a:schemeClr>
              </a:gs>
              <a:gs pos="42000">
                <a:schemeClr val="accent1">
                  <a:tint val="44500"/>
                  <a:satMod val="160000"/>
                  <a:alpha val="24000"/>
                </a:schemeClr>
              </a:gs>
              <a:gs pos="0">
                <a:schemeClr val="bg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3" name="フッター プレースホルダー 2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 userDrawn="1"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テキスト プレースホルダー 11"/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10088310" y="1543100"/>
            <a:ext cx="7470831" cy="1484881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10" name="直線コネクタ 9"/>
          <p:cNvCxnSpPr/>
          <p:nvPr userDrawn="1"/>
        </p:nvCxnSpPr>
        <p:spPr>
          <a:xfrm>
            <a:off x="9953295" y="1453090"/>
            <a:ext cx="0" cy="1710190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テキスト プレースホルダー 11"/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7748051" y="1858135"/>
            <a:ext cx="2070230" cy="900100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4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2" name="テキスト プレースホルダー 11"/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10088310" y="3478315"/>
            <a:ext cx="7470831" cy="1484881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13" name="直線コネクタ 12"/>
          <p:cNvCxnSpPr/>
          <p:nvPr userDrawn="1"/>
        </p:nvCxnSpPr>
        <p:spPr>
          <a:xfrm>
            <a:off x="9953295" y="3388305"/>
            <a:ext cx="0" cy="1710190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テキスト プレースホルダー 11"/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7748051" y="3793350"/>
            <a:ext cx="2070230" cy="900100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4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10088310" y="5413530"/>
            <a:ext cx="7470831" cy="1484881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16" name="直線コネクタ 15"/>
          <p:cNvCxnSpPr/>
          <p:nvPr userDrawn="1"/>
        </p:nvCxnSpPr>
        <p:spPr>
          <a:xfrm>
            <a:off x="9953295" y="5323520"/>
            <a:ext cx="0" cy="1710190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テキスト プレースホルダー 11"/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7748051" y="5728565"/>
            <a:ext cx="2070230" cy="900100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4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8" name="テキスト プレースホルダー 11"/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10088310" y="7393466"/>
            <a:ext cx="7470831" cy="1484881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19" name="直線コネクタ 18"/>
          <p:cNvCxnSpPr/>
          <p:nvPr userDrawn="1"/>
        </p:nvCxnSpPr>
        <p:spPr>
          <a:xfrm>
            <a:off x="9953295" y="7303456"/>
            <a:ext cx="0" cy="1710190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テキスト プレースホルダー 11"/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7748051" y="7708501"/>
            <a:ext cx="2070230" cy="900100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4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1" name="タイトル 1"/>
          <p:cNvSpPr>
            <a:spLocks noGrp="1"/>
          </p:cNvSpPr>
          <p:nvPr userDrawn="1">
            <p:ph type="title" hasCustomPrompt="1"/>
          </p:nvPr>
        </p:nvSpPr>
        <p:spPr>
          <a:xfrm>
            <a:off x="1132316" y="3838355"/>
            <a:ext cx="6480720" cy="2655295"/>
          </a:xfrm>
          <a:prstGeom prst="rect">
            <a:avLst/>
          </a:prstGeom>
        </p:spPr>
        <p:txBody>
          <a:bodyPr anchor="ctr"/>
          <a:lstStyle>
            <a:lvl1pPr algn="ctr">
              <a:defRPr sz="6600" spc="1500" baseline="0"/>
            </a:lvl1pPr>
          </a:lstStyle>
          <a:p>
            <a:r>
              <a:rPr lang="en-US" altLang="ja-JP" dirty="0"/>
              <a:t>WORD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876814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250"/>
                            </p:stCondLst>
                            <p:childTnLst>
                              <p:par>
                                <p:cTn id="41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000"/>
                            </p:stCondLst>
                            <p:childTnLst>
                              <p:par>
                                <p:cTn id="54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4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7" grpId="0"/>
      <p:bldP spid="11" grpId="0"/>
      <p:bldP spid="12" grpId="0"/>
      <p:bldP spid="14" grpId="0"/>
      <p:bldP spid="15" grpId="0"/>
      <p:bldP spid="17" grpId="0"/>
      <p:bldP spid="18" grpId="0"/>
      <p:bldP spid="20" grpId="0"/>
      <p:bldP spid="21" grpId="0"/>
    </p:bldLst>
  </p:timing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図プレースホルダー 9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0500547" cy="10287000"/>
          </a:xfrm>
          <a:custGeom>
            <a:avLst/>
            <a:gdLst/>
            <a:ahLst/>
            <a:cxnLst/>
            <a:rect l="l" t="t" r="r" b="b"/>
            <a:pathLst>
              <a:path w="10500547" h="10287000">
                <a:moveTo>
                  <a:pt x="0" y="0"/>
                </a:moveTo>
                <a:lnTo>
                  <a:pt x="7928797" y="0"/>
                </a:lnTo>
                <a:lnTo>
                  <a:pt x="10500547" y="10287000"/>
                </a:lnTo>
                <a:lnTo>
                  <a:pt x="0" y="10287000"/>
                </a:lnTo>
                <a:close/>
              </a:path>
            </a:pathLst>
          </a:custGeo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5" name="図プレースホルダー 14"/>
          <p:cNvSpPr>
            <a:spLocks noGrp="1"/>
          </p:cNvSpPr>
          <p:nvPr>
            <p:ph type="pic" sz="quarter" idx="13" hasCustomPrompt="1"/>
          </p:nvPr>
        </p:nvSpPr>
        <p:spPr>
          <a:xfrm>
            <a:off x="8063086" y="3208285"/>
            <a:ext cx="1596469" cy="560002"/>
          </a:xfrm>
          <a:custGeom>
            <a:avLst/>
            <a:gdLst/>
            <a:ahLst/>
            <a:cxnLst/>
            <a:rect l="l" t="t" r="r" b="b"/>
            <a:pathLst>
              <a:path w="1596469" h="560002">
                <a:moveTo>
                  <a:pt x="0" y="0"/>
                </a:moveTo>
                <a:lnTo>
                  <a:pt x="515556" y="0"/>
                </a:lnTo>
                <a:lnTo>
                  <a:pt x="850109" y="0"/>
                </a:lnTo>
                <a:lnTo>
                  <a:pt x="1316468" y="0"/>
                </a:lnTo>
                <a:lnTo>
                  <a:pt x="1596469" y="280001"/>
                </a:lnTo>
                <a:lnTo>
                  <a:pt x="1316468" y="560002"/>
                </a:lnTo>
                <a:lnTo>
                  <a:pt x="990110" y="560002"/>
                </a:lnTo>
                <a:lnTo>
                  <a:pt x="515556" y="560002"/>
                </a:lnTo>
                <a:lnTo>
                  <a:pt x="140000" y="560002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8288111" y="3208285"/>
            <a:ext cx="1080120" cy="54006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00</a:t>
            </a:r>
            <a:endParaRPr lang="en-US" dirty="0"/>
          </a:p>
        </p:txBody>
      </p:sp>
      <p:sp>
        <p:nvSpPr>
          <p:cNvPr id="17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9683264" y="3163280"/>
            <a:ext cx="6885765" cy="683654"/>
          </a:xfrm>
        </p:spPr>
        <p:txBody>
          <a:bodyPr anchor="ctr">
            <a:noAutofit/>
          </a:bodyPr>
          <a:lstStyle>
            <a:lvl1pPr algn="l">
              <a:spcBef>
                <a:spcPts val="0"/>
              </a:spcBef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9863286" y="3658335"/>
            <a:ext cx="6885765" cy="58506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9" name="図プレースホルダー 14"/>
          <p:cNvSpPr>
            <a:spLocks noGrp="1"/>
          </p:cNvSpPr>
          <p:nvPr>
            <p:ph type="pic" sz="quarter" idx="18" hasCustomPrompt="1"/>
          </p:nvPr>
        </p:nvSpPr>
        <p:spPr>
          <a:xfrm>
            <a:off x="8423126" y="4648444"/>
            <a:ext cx="1596469" cy="560002"/>
          </a:xfrm>
          <a:custGeom>
            <a:avLst/>
            <a:gdLst/>
            <a:ahLst/>
            <a:cxnLst/>
            <a:rect l="l" t="t" r="r" b="b"/>
            <a:pathLst>
              <a:path w="1596469" h="560002">
                <a:moveTo>
                  <a:pt x="0" y="0"/>
                </a:moveTo>
                <a:lnTo>
                  <a:pt x="515556" y="0"/>
                </a:lnTo>
                <a:lnTo>
                  <a:pt x="850109" y="0"/>
                </a:lnTo>
                <a:lnTo>
                  <a:pt x="1316468" y="0"/>
                </a:lnTo>
                <a:lnTo>
                  <a:pt x="1596469" y="280001"/>
                </a:lnTo>
                <a:lnTo>
                  <a:pt x="1316468" y="560002"/>
                </a:lnTo>
                <a:lnTo>
                  <a:pt x="990110" y="560002"/>
                </a:lnTo>
                <a:lnTo>
                  <a:pt x="515556" y="560002"/>
                </a:lnTo>
                <a:lnTo>
                  <a:pt x="140000" y="560002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8648151" y="4648444"/>
            <a:ext cx="1080120" cy="54006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00</a:t>
            </a:r>
            <a:endParaRPr lang="en-US" dirty="0"/>
          </a:p>
        </p:txBody>
      </p:sp>
      <p:sp>
        <p:nvSpPr>
          <p:cNvPr id="21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10043304" y="4603439"/>
            <a:ext cx="6885765" cy="683654"/>
          </a:xfrm>
        </p:spPr>
        <p:txBody>
          <a:bodyPr anchor="ctr">
            <a:noAutofit/>
          </a:bodyPr>
          <a:lstStyle>
            <a:lvl1pPr algn="l">
              <a:spcBef>
                <a:spcPts val="0"/>
              </a:spcBef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10223326" y="5098494"/>
            <a:ext cx="6885765" cy="58506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4" name="図プレースホルダー 14"/>
          <p:cNvSpPr>
            <a:spLocks noGrp="1"/>
          </p:cNvSpPr>
          <p:nvPr>
            <p:ph type="pic" sz="quarter" idx="23" hasCustomPrompt="1"/>
          </p:nvPr>
        </p:nvSpPr>
        <p:spPr>
          <a:xfrm>
            <a:off x="8783166" y="6088606"/>
            <a:ext cx="1596469" cy="560002"/>
          </a:xfrm>
          <a:custGeom>
            <a:avLst/>
            <a:gdLst/>
            <a:ahLst/>
            <a:cxnLst/>
            <a:rect l="l" t="t" r="r" b="b"/>
            <a:pathLst>
              <a:path w="1596469" h="560002">
                <a:moveTo>
                  <a:pt x="0" y="0"/>
                </a:moveTo>
                <a:lnTo>
                  <a:pt x="515556" y="0"/>
                </a:lnTo>
                <a:lnTo>
                  <a:pt x="850109" y="0"/>
                </a:lnTo>
                <a:lnTo>
                  <a:pt x="1316468" y="0"/>
                </a:lnTo>
                <a:lnTo>
                  <a:pt x="1596469" y="280001"/>
                </a:lnTo>
                <a:lnTo>
                  <a:pt x="1316468" y="560002"/>
                </a:lnTo>
                <a:lnTo>
                  <a:pt x="990110" y="560002"/>
                </a:lnTo>
                <a:lnTo>
                  <a:pt x="515556" y="560002"/>
                </a:lnTo>
                <a:lnTo>
                  <a:pt x="140000" y="560002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25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9008191" y="6088606"/>
            <a:ext cx="1080120" cy="54006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00</a:t>
            </a:r>
            <a:endParaRPr lang="en-US" dirty="0"/>
          </a:p>
        </p:txBody>
      </p:sp>
      <p:sp>
        <p:nvSpPr>
          <p:cNvPr id="26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10403344" y="6043601"/>
            <a:ext cx="6885765" cy="683654"/>
          </a:xfrm>
        </p:spPr>
        <p:txBody>
          <a:bodyPr anchor="ctr">
            <a:noAutofit/>
          </a:bodyPr>
          <a:lstStyle>
            <a:lvl1pPr algn="l">
              <a:spcBef>
                <a:spcPts val="0"/>
              </a:spcBef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7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10583366" y="6538656"/>
            <a:ext cx="6885765" cy="58506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8" name="図プレースホルダー 14"/>
          <p:cNvSpPr>
            <a:spLocks noGrp="1"/>
          </p:cNvSpPr>
          <p:nvPr>
            <p:ph type="pic" sz="quarter" idx="27" hasCustomPrompt="1"/>
          </p:nvPr>
        </p:nvSpPr>
        <p:spPr>
          <a:xfrm>
            <a:off x="9143206" y="7528765"/>
            <a:ext cx="1596469" cy="560002"/>
          </a:xfrm>
          <a:custGeom>
            <a:avLst/>
            <a:gdLst/>
            <a:ahLst/>
            <a:cxnLst/>
            <a:rect l="l" t="t" r="r" b="b"/>
            <a:pathLst>
              <a:path w="1596469" h="560002">
                <a:moveTo>
                  <a:pt x="0" y="0"/>
                </a:moveTo>
                <a:lnTo>
                  <a:pt x="515556" y="0"/>
                </a:lnTo>
                <a:lnTo>
                  <a:pt x="850109" y="0"/>
                </a:lnTo>
                <a:lnTo>
                  <a:pt x="1316468" y="0"/>
                </a:lnTo>
                <a:lnTo>
                  <a:pt x="1596469" y="280001"/>
                </a:lnTo>
                <a:lnTo>
                  <a:pt x="1316468" y="560002"/>
                </a:lnTo>
                <a:lnTo>
                  <a:pt x="990110" y="560002"/>
                </a:lnTo>
                <a:lnTo>
                  <a:pt x="515556" y="560002"/>
                </a:lnTo>
                <a:lnTo>
                  <a:pt x="140000" y="560002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29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9368231" y="7528765"/>
            <a:ext cx="1080120" cy="54006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00</a:t>
            </a:r>
            <a:endParaRPr lang="en-US" dirty="0"/>
          </a:p>
        </p:txBody>
      </p:sp>
      <p:sp>
        <p:nvSpPr>
          <p:cNvPr id="30" name="テキスト プレースホルダー 11"/>
          <p:cNvSpPr>
            <a:spLocks noGrp="1"/>
          </p:cNvSpPr>
          <p:nvPr>
            <p:ph type="body" sz="quarter" idx="29" hasCustomPrompt="1"/>
          </p:nvPr>
        </p:nvSpPr>
        <p:spPr>
          <a:xfrm>
            <a:off x="10763384" y="7483760"/>
            <a:ext cx="6885765" cy="683654"/>
          </a:xfrm>
        </p:spPr>
        <p:txBody>
          <a:bodyPr anchor="ctr">
            <a:noAutofit/>
          </a:bodyPr>
          <a:lstStyle>
            <a:lvl1pPr algn="l">
              <a:spcBef>
                <a:spcPts val="0"/>
              </a:spcBef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1" name="テキスト プレースホルダー 11"/>
          <p:cNvSpPr>
            <a:spLocks noGrp="1"/>
          </p:cNvSpPr>
          <p:nvPr>
            <p:ph type="body" sz="quarter" idx="30" hasCustomPrompt="1"/>
          </p:nvPr>
        </p:nvSpPr>
        <p:spPr>
          <a:xfrm>
            <a:off x="10943406" y="7978815"/>
            <a:ext cx="6885765" cy="58506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3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8783166" y="507985"/>
            <a:ext cx="8865985" cy="1178709"/>
          </a:xfrm>
        </p:spPr>
        <p:txBody>
          <a:bodyPr anchor="b">
            <a:noAutofit/>
          </a:bodyPr>
          <a:lstStyle>
            <a:lvl1pPr algn="l">
              <a:defRPr sz="5400" spc="15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4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8783165" y="1633110"/>
            <a:ext cx="8865985" cy="112512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684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5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5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05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405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5" grpId="0" animBg="1"/>
      <p:bldP spid="1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/>
      <p:bldP spid="18" grpId="0"/>
      <p:bldP spid="19" grpId="0" animBg="1"/>
      <p:bldP spid="2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/>
      <p:bldP spid="22" grpId="0"/>
      <p:bldP spid="24" grpId="0" animBg="1"/>
      <p:bldP spid="2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/>
      <p:bldP spid="27" grpId="0"/>
      <p:bldP spid="28" grpId="0" animBg="1"/>
      <p:bldP spid="2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/>
      <p:bldP spid="31" grpId="0"/>
      <p:bldP spid="33" grpId="0"/>
      <p:bldP spid="34" grpId="0"/>
    </p:bldLst>
  </p:timing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- 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直線コネクタ 7"/>
          <p:cNvCxnSpPr/>
          <p:nvPr userDrawn="1"/>
        </p:nvCxnSpPr>
        <p:spPr>
          <a:xfrm>
            <a:off x="9142412" y="0"/>
            <a:ext cx="1" cy="10287000"/>
          </a:xfrm>
          <a:prstGeom prst="line">
            <a:avLst/>
          </a:prstGeom>
          <a:ln w="12700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円/楕円 9"/>
          <p:cNvSpPr/>
          <p:nvPr userDrawn="1"/>
        </p:nvSpPr>
        <p:spPr>
          <a:xfrm>
            <a:off x="8973504" y="2803240"/>
            <a:ext cx="360040" cy="36004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grpSp>
        <p:nvGrpSpPr>
          <p:cNvPr id="17" name="グループ化 16"/>
          <p:cNvGrpSpPr/>
          <p:nvPr userDrawn="1"/>
        </p:nvGrpSpPr>
        <p:grpSpPr>
          <a:xfrm>
            <a:off x="9458241" y="2353190"/>
            <a:ext cx="6930769" cy="630070"/>
            <a:chOff x="9458241" y="1768125"/>
            <a:chExt cx="6930769" cy="630070"/>
          </a:xfrm>
        </p:grpSpPr>
        <p:sp>
          <p:nvSpPr>
            <p:cNvPr id="13" name="平行四辺形 12"/>
            <p:cNvSpPr/>
            <p:nvPr userDrawn="1"/>
          </p:nvSpPr>
          <p:spPr>
            <a:xfrm rot="10800000">
              <a:off x="9569958" y="1768125"/>
              <a:ext cx="6819052" cy="630070"/>
            </a:xfrm>
            <a:prstGeom prst="parallelogram">
              <a:avLst>
                <a:gd name="adj" fmla="val 75391"/>
              </a:avLst>
            </a:prstGeom>
            <a:solidFill>
              <a:schemeClr val="bg1">
                <a:lumMod val="95000"/>
              </a:schemeClr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平行四辺形 11"/>
            <p:cNvSpPr/>
            <p:nvPr userDrawn="1"/>
          </p:nvSpPr>
          <p:spPr>
            <a:xfrm rot="10800000">
              <a:off x="9458241" y="1768125"/>
              <a:ext cx="1395155" cy="630070"/>
            </a:xfrm>
            <a:prstGeom prst="parallelogram">
              <a:avLst>
                <a:gd name="adj" fmla="val 75391"/>
              </a:avLst>
            </a:prstGeom>
            <a:solidFill>
              <a:schemeClr val="accent1"/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4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10763386" y="2249695"/>
            <a:ext cx="5175575" cy="848975"/>
          </a:xfrm>
        </p:spPr>
        <p:txBody>
          <a:bodyPr anchor="ctr">
            <a:noAutofit/>
          </a:bodyPr>
          <a:lstStyle>
            <a:lvl1pPr algn="l">
              <a:spcBef>
                <a:spcPts val="0"/>
              </a:spcBef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10718381" y="2983261"/>
            <a:ext cx="5120524" cy="139515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altLang="ja-JP" dirty="0"/>
          </a:p>
          <a:p>
            <a:pPr lvl="0"/>
            <a:endParaRPr lang="en-US" altLang="ja-JP" dirty="0"/>
          </a:p>
        </p:txBody>
      </p:sp>
      <p:sp>
        <p:nvSpPr>
          <p:cNvPr id="16" name="円/楕円 15"/>
          <p:cNvSpPr/>
          <p:nvPr userDrawn="1"/>
        </p:nvSpPr>
        <p:spPr>
          <a:xfrm>
            <a:off x="8973504" y="5008485"/>
            <a:ext cx="360040" cy="36004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grpSp>
        <p:nvGrpSpPr>
          <p:cNvPr id="18" name="グループ化 17"/>
          <p:cNvGrpSpPr/>
          <p:nvPr userDrawn="1"/>
        </p:nvGrpSpPr>
        <p:grpSpPr>
          <a:xfrm rot="10800000" flipV="1">
            <a:off x="1852397" y="4603440"/>
            <a:ext cx="6930769" cy="630070"/>
            <a:chOff x="9458241" y="1768125"/>
            <a:chExt cx="6930769" cy="630070"/>
          </a:xfrm>
        </p:grpSpPr>
        <p:sp>
          <p:nvSpPr>
            <p:cNvPr id="19" name="平行四辺形 18"/>
            <p:cNvSpPr/>
            <p:nvPr userDrawn="1"/>
          </p:nvSpPr>
          <p:spPr>
            <a:xfrm rot="10800000">
              <a:off x="9569958" y="1768125"/>
              <a:ext cx="6819052" cy="630070"/>
            </a:xfrm>
            <a:prstGeom prst="parallelogram">
              <a:avLst>
                <a:gd name="adj" fmla="val 75391"/>
              </a:avLst>
            </a:prstGeom>
            <a:solidFill>
              <a:schemeClr val="bg1">
                <a:lumMod val="95000"/>
              </a:schemeClr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0" name="平行四辺形 19"/>
            <p:cNvSpPr/>
            <p:nvPr userDrawn="1"/>
          </p:nvSpPr>
          <p:spPr>
            <a:xfrm rot="10800000">
              <a:off x="9458241" y="1768125"/>
              <a:ext cx="1395155" cy="630070"/>
            </a:xfrm>
            <a:prstGeom prst="parallelogram">
              <a:avLst>
                <a:gd name="adj" fmla="val 75391"/>
              </a:avLst>
            </a:prstGeom>
            <a:solidFill>
              <a:schemeClr val="accent1"/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1" name="テキスト プレースホルダー 11"/>
          <p:cNvSpPr>
            <a:spLocks noGrp="1"/>
          </p:cNvSpPr>
          <p:nvPr>
            <p:ph type="body" sz="quarter" idx="29" hasCustomPrompt="1"/>
          </p:nvPr>
        </p:nvSpPr>
        <p:spPr>
          <a:xfrm>
            <a:off x="2257442" y="4513430"/>
            <a:ext cx="5175575" cy="848975"/>
          </a:xfrm>
        </p:spPr>
        <p:txBody>
          <a:bodyPr anchor="ctr">
            <a:noAutofit/>
          </a:bodyPr>
          <a:lstStyle>
            <a:lvl1pPr algn="r">
              <a:spcBef>
                <a:spcPts val="0"/>
              </a:spcBef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30" hasCustomPrompt="1"/>
          </p:nvPr>
        </p:nvSpPr>
        <p:spPr>
          <a:xfrm>
            <a:off x="2302447" y="5246996"/>
            <a:ext cx="5085564" cy="139515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altLang="ja-JP" dirty="0"/>
          </a:p>
          <a:p>
            <a:pPr lvl="0"/>
            <a:endParaRPr lang="en-US" altLang="ja-JP" dirty="0"/>
          </a:p>
        </p:txBody>
      </p:sp>
      <p:sp>
        <p:nvSpPr>
          <p:cNvPr id="23" name="円/楕円 22"/>
          <p:cNvSpPr/>
          <p:nvPr userDrawn="1"/>
        </p:nvSpPr>
        <p:spPr>
          <a:xfrm>
            <a:off x="8973504" y="7123720"/>
            <a:ext cx="360040" cy="36004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grpSp>
        <p:nvGrpSpPr>
          <p:cNvPr id="24" name="グループ化 23"/>
          <p:cNvGrpSpPr/>
          <p:nvPr userDrawn="1"/>
        </p:nvGrpSpPr>
        <p:grpSpPr>
          <a:xfrm>
            <a:off x="9458241" y="6673670"/>
            <a:ext cx="6930769" cy="630070"/>
            <a:chOff x="9458241" y="1768125"/>
            <a:chExt cx="6930769" cy="630070"/>
          </a:xfrm>
        </p:grpSpPr>
        <p:sp>
          <p:nvSpPr>
            <p:cNvPr id="25" name="平行四辺形 24"/>
            <p:cNvSpPr/>
            <p:nvPr userDrawn="1"/>
          </p:nvSpPr>
          <p:spPr>
            <a:xfrm rot="10800000">
              <a:off x="9569958" y="1768125"/>
              <a:ext cx="6819052" cy="630070"/>
            </a:xfrm>
            <a:prstGeom prst="parallelogram">
              <a:avLst>
                <a:gd name="adj" fmla="val 75391"/>
              </a:avLst>
            </a:prstGeom>
            <a:solidFill>
              <a:schemeClr val="bg1">
                <a:lumMod val="95000"/>
              </a:schemeClr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6" name="平行四辺形 25"/>
            <p:cNvSpPr/>
            <p:nvPr userDrawn="1"/>
          </p:nvSpPr>
          <p:spPr>
            <a:xfrm rot="10800000">
              <a:off x="9458241" y="1768125"/>
              <a:ext cx="1395155" cy="630070"/>
            </a:xfrm>
            <a:prstGeom prst="parallelogram">
              <a:avLst>
                <a:gd name="adj" fmla="val 75391"/>
              </a:avLst>
            </a:prstGeom>
            <a:solidFill>
              <a:schemeClr val="accent1"/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7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10763386" y="6570175"/>
            <a:ext cx="5175575" cy="848975"/>
          </a:xfrm>
        </p:spPr>
        <p:txBody>
          <a:bodyPr anchor="ctr">
            <a:noAutofit/>
          </a:bodyPr>
          <a:lstStyle>
            <a:lvl1pPr algn="l">
              <a:spcBef>
                <a:spcPts val="0"/>
              </a:spcBef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8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10718381" y="7303741"/>
            <a:ext cx="5120524" cy="139515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altLang="ja-JP" dirty="0"/>
          </a:p>
          <a:p>
            <a:pPr lvl="0"/>
            <a:endParaRPr lang="en-US" altLang="ja-JP" dirty="0"/>
          </a:p>
        </p:txBody>
      </p:sp>
      <p:sp>
        <p:nvSpPr>
          <p:cNvPr id="29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637261" y="372970"/>
            <a:ext cx="7045907" cy="1358729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5400" spc="15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0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637261" y="1768125"/>
            <a:ext cx="7045907" cy="225025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31" name="直線コネクタ 30"/>
          <p:cNvCxnSpPr/>
          <p:nvPr userDrawn="1"/>
        </p:nvCxnSpPr>
        <p:spPr>
          <a:xfrm>
            <a:off x="0" y="1678115"/>
            <a:ext cx="779305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円/楕円 32"/>
          <p:cNvSpPr/>
          <p:nvPr userDrawn="1"/>
        </p:nvSpPr>
        <p:spPr>
          <a:xfrm>
            <a:off x="8714865" y="8833910"/>
            <a:ext cx="855095" cy="855095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4" name="テキスト プレースホルダー 11"/>
          <p:cNvSpPr>
            <a:spLocks noGrp="1"/>
          </p:cNvSpPr>
          <p:nvPr>
            <p:ph type="body" sz="quarter" idx="33" hasCustomPrompt="1"/>
          </p:nvPr>
        </p:nvSpPr>
        <p:spPr>
          <a:xfrm>
            <a:off x="8558141" y="8949482"/>
            <a:ext cx="1170130" cy="623950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2400" spc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0000</a:t>
            </a:r>
            <a:endParaRPr lang="en-US" dirty="0"/>
          </a:p>
        </p:txBody>
      </p:sp>
      <p:sp>
        <p:nvSpPr>
          <p:cNvPr id="5" name="円/楕円 4"/>
          <p:cNvSpPr/>
          <p:nvPr userDrawn="1"/>
        </p:nvSpPr>
        <p:spPr>
          <a:xfrm>
            <a:off x="8714865" y="507985"/>
            <a:ext cx="855095" cy="855095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8558141" y="623557"/>
            <a:ext cx="1170130" cy="623950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2400" spc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0000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0631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50"/>
                            </p:stCondLst>
                            <p:childTnLst>
                              <p:par>
                                <p:cTn id="13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50"/>
                            </p:stCondLst>
                            <p:childTnLst>
                              <p:par>
                                <p:cTn id="1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8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300"/>
                            </p:stCondLst>
                            <p:childTnLst>
                              <p:par>
                                <p:cTn id="29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800"/>
                            </p:stCondLst>
                            <p:childTnLst>
                              <p:par>
                                <p:cTn id="46" presetID="2" presetClass="entr" presetSubtype="1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8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3800"/>
                            </p:stCondLst>
                            <p:childTnLst>
                              <p:par>
                                <p:cTn id="63" presetID="2" presetClass="entr" presetSubtype="1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2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4800"/>
                            </p:stCondLst>
                            <p:childTnLst>
                              <p:par>
                                <p:cTn id="80" presetID="2" presetClass="entr" presetSubtype="1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4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animBg="1"/>
      <p:bldP spid="21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animBg="1"/>
      <p:bldP spid="27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 animBg="1"/>
      <p:bldP spid="34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" grpId="0" animBg="1"/>
      <p:bldP spid="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- Midd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円/楕円 4"/>
          <p:cNvSpPr/>
          <p:nvPr userDrawn="1"/>
        </p:nvSpPr>
        <p:spPr>
          <a:xfrm>
            <a:off x="8714865" y="507985"/>
            <a:ext cx="855095" cy="855095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8558141" y="623557"/>
            <a:ext cx="1170130" cy="623950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2400" spc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0000</a:t>
            </a:r>
            <a:endParaRPr lang="en-US" dirty="0"/>
          </a:p>
        </p:txBody>
      </p:sp>
      <p:cxnSp>
        <p:nvCxnSpPr>
          <p:cNvPr id="8" name="直線コネクタ 7"/>
          <p:cNvCxnSpPr/>
          <p:nvPr userDrawn="1"/>
        </p:nvCxnSpPr>
        <p:spPr>
          <a:xfrm>
            <a:off x="9142412" y="0"/>
            <a:ext cx="1" cy="10287000"/>
          </a:xfrm>
          <a:prstGeom prst="line">
            <a:avLst/>
          </a:prstGeom>
          <a:ln w="12700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円/楕円 9"/>
          <p:cNvSpPr/>
          <p:nvPr userDrawn="1"/>
        </p:nvSpPr>
        <p:spPr>
          <a:xfrm>
            <a:off x="8973504" y="2803240"/>
            <a:ext cx="360040" cy="36004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grpSp>
        <p:nvGrpSpPr>
          <p:cNvPr id="17" name="グループ化 16"/>
          <p:cNvGrpSpPr/>
          <p:nvPr userDrawn="1"/>
        </p:nvGrpSpPr>
        <p:grpSpPr>
          <a:xfrm>
            <a:off x="9458241" y="4558435"/>
            <a:ext cx="6930769" cy="630070"/>
            <a:chOff x="9458241" y="1768125"/>
            <a:chExt cx="6930769" cy="630070"/>
          </a:xfrm>
        </p:grpSpPr>
        <p:sp>
          <p:nvSpPr>
            <p:cNvPr id="13" name="平行四辺形 12"/>
            <p:cNvSpPr/>
            <p:nvPr userDrawn="1"/>
          </p:nvSpPr>
          <p:spPr>
            <a:xfrm rot="10800000">
              <a:off x="9569958" y="1768125"/>
              <a:ext cx="6819052" cy="630070"/>
            </a:xfrm>
            <a:prstGeom prst="parallelogram">
              <a:avLst>
                <a:gd name="adj" fmla="val 75391"/>
              </a:avLst>
            </a:prstGeom>
            <a:solidFill>
              <a:schemeClr val="bg1">
                <a:lumMod val="95000"/>
              </a:schemeClr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平行四辺形 11"/>
            <p:cNvSpPr/>
            <p:nvPr userDrawn="1"/>
          </p:nvSpPr>
          <p:spPr>
            <a:xfrm rot="10800000">
              <a:off x="9458241" y="1768125"/>
              <a:ext cx="1395155" cy="630070"/>
            </a:xfrm>
            <a:prstGeom prst="parallelogram">
              <a:avLst>
                <a:gd name="adj" fmla="val 75391"/>
              </a:avLst>
            </a:prstGeom>
            <a:solidFill>
              <a:schemeClr val="accent1"/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4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10763386" y="4454940"/>
            <a:ext cx="5175575" cy="848975"/>
          </a:xfrm>
        </p:spPr>
        <p:txBody>
          <a:bodyPr anchor="ctr">
            <a:noAutofit/>
          </a:bodyPr>
          <a:lstStyle>
            <a:lvl1pPr algn="l">
              <a:spcBef>
                <a:spcPts val="0"/>
              </a:spcBef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10718381" y="5188506"/>
            <a:ext cx="5120524" cy="139515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altLang="ja-JP" dirty="0"/>
          </a:p>
          <a:p>
            <a:pPr lvl="0"/>
            <a:endParaRPr lang="en-US" altLang="ja-JP" dirty="0"/>
          </a:p>
        </p:txBody>
      </p:sp>
      <p:sp>
        <p:nvSpPr>
          <p:cNvPr id="16" name="円/楕円 15"/>
          <p:cNvSpPr/>
          <p:nvPr userDrawn="1"/>
        </p:nvSpPr>
        <p:spPr>
          <a:xfrm>
            <a:off x="8973504" y="5008485"/>
            <a:ext cx="360040" cy="36004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grpSp>
        <p:nvGrpSpPr>
          <p:cNvPr id="18" name="グループ化 17"/>
          <p:cNvGrpSpPr/>
          <p:nvPr userDrawn="1"/>
        </p:nvGrpSpPr>
        <p:grpSpPr>
          <a:xfrm rot="10800000" flipV="1">
            <a:off x="1852397" y="6700850"/>
            <a:ext cx="6930769" cy="630070"/>
            <a:chOff x="9458241" y="1768125"/>
            <a:chExt cx="6930769" cy="630070"/>
          </a:xfrm>
        </p:grpSpPr>
        <p:sp>
          <p:nvSpPr>
            <p:cNvPr id="19" name="平行四辺形 18"/>
            <p:cNvSpPr/>
            <p:nvPr userDrawn="1"/>
          </p:nvSpPr>
          <p:spPr>
            <a:xfrm rot="10800000">
              <a:off x="9569958" y="1768125"/>
              <a:ext cx="6819052" cy="630070"/>
            </a:xfrm>
            <a:prstGeom prst="parallelogram">
              <a:avLst>
                <a:gd name="adj" fmla="val 75391"/>
              </a:avLst>
            </a:prstGeom>
            <a:solidFill>
              <a:schemeClr val="bg1">
                <a:lumMod val="95000"/>
              </a:schemeClr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0" name="平行四辺形 19"/>
            <p:cNvSpPr/>
            <p:nvPr userDrawn="1"/>
          </p:nvSpPr>
          <p:spPr>
            <a:xfrm rot="10800000">
              <a:off x="9458241" y="1768125"/>
              <a:ext cx="1395155" cy="630070"/>
            </a:xfrm>
            <a:prstGeom prst="parallelogram">
              <a:avLst>
                <a:gd name="adj" fmla="val 75391"/>
              </a:avLst>
            </a:prstGeom>
            <a:solidFill>
              <a:schemeClr val="accent1"/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1" name="テキスト プレースホルダー 11"/>
          <p:cNvSpPr>
            <a:spLocks noGrp="1"/>
          </p:cNvSpPr>
          <p:nvPr>
            <p:ph type="body" sz="quarter" idx="29" hasCustomPrompt="1"/>
          </p:nvPr>
        </p:nvSpPr>
        <p:spPr>
          <a:xfrm>
            <a:off x="2257442" y="6597355"/>
            <a:ext cx="5175575" cy="848975"/>
          </a:xfrm>
        </p:spPr>
        <p:txBody>
          <a:bodyPr anchor="ctr">
            <a:noAutofit/>
          </a:bodyPr>
          <a:lstStyle>
            <a:lvl1pPr algn="r">
              <a:spcBef>
                <a:spcPts val="0"/>
              </a:spcBef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30" hasCustomPrompt="1"/>
          </p:nvPr>
        </p:nvSpPr>
        <p:spPr>
          <a:xfrm>
            <a:off x="2302447" y="7330921"/>
            <a:ext cx="5085564" cy="139515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altLang="ja-JP" dirty="0"/>
          </a:p>
          <a:p>
            <a:pPr lvl="0"/>
            <a:endParaRPr lang="en-US" altLang="ja-JP" dirty="0"/>
          </a:p>
        </p:txBody>
      </p:sp>
      <p:sp>
        <p:nvSpPr>
          <p:cNvPr id="23" name="円/楕円 22"/>
          <p:cNvSpPr/>
          <p:nvPr userDrawn="1"/>
        </p:nvSpPr>
        <p:spPr>
          <a:xfrm>
            <a:off x="8973504" y="7123720"/>
            <a:ext cx="360040" cy="36004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3" name="円/楕円 32"/>
          <p:cNvSpPr/>
          <p:nvPr userDrawn="1"/>
        </p:nvSpPr>
        <p:spPr>
          <a:xfrm>
            <a:off x="8714865" y="8833910"/>
            <a:ext cx="855095" cy="855095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4" name="テキスト プレースホルダー 11"/>
          <p:cNvSpPr>
            <a:spLocks noGrp="1"/>
          </p:cNvSpPr>
          <p:nvPr>
            <p:ph type="body" sz="quarter" idx="33" hasCustomPrompt="1"/>
          </p:nvPr>
        </p:nvSpPr>
        <p:spPr>
          <a:xfrm>
            <a:off x="8558141" y="8949482"/>
            <a:ext cx="1170130" cy="623950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2400" spc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0000</a:t>
            </a:r>
            <a:endParaRPr lang="en-US" dirty="0"/>
          </a:p>
        </p:txBody>
      </p:sp>
      <p:grpSp>
        <p:nvGrpSpPr>
          <p:cNvPr id="35" name="グループ化 34"/>
          <p:cNvGrpSpPr/>
          <p:nvPr userDrawn="1"/>
        </p:nvGrpSpPr>
        <p:grpSpPr>
          <a:xfrm rot="10800000" flipV="1">
            <a:off x="1852397" y="2366675"/>
            <a:ext cx="6930769" cy="630070"/>
            <a:chOff x="9458241" y="1768125"/>
            <a:chExt cx="6930769" cy="630070"/>
          </a:xfrm>
        </p:grpSpPr>
        <p:sp>
          <p:nvSpPr>
            <p:cNvPr id="36" name="平行四辺形 35"/>
            <p:cNvSpPr/>
            <p:nvPr userDrawn="1"/>
          </p:nvSpPr>
          <p:spPr>
            <a:xfrm rot="10800000">
              <a:off x="9569958" y="1768125"/>
              <a:ext cx="6819052" cy="630070"/>
            </a:xfrm>
            <a:prstGeom prst="parallelogram">
              <a:avLst>
                <a:gd name="adj" fmla="val 75391"/>
              </a:avLst>
            </a:prstGeom>
            <a:solidFill>
              <a:schemeClr val="bg1">
                <a:lumMod val="95000"/>
              </a:schemeClr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37" name="平行四辺形 36"/>
            <p:cNvSpPr/>
            <p:nvPr userDrawn="1"/>
          </p:nvSpPr>
          <p:spPr>
            <a:xfrm rot="10800000">
              <a:off x="9458241" y="1768125"/>
              <a:ext cx="1395155" cy="630070"/>
            </a:xfrm>
            <a:prstGeom prst="parallelogram">
              <a:avLst>
                <a:gd name="adj" fmla="val 75391"/>
              </a:avLst>
            </a:prstGeom>
            <a:solidFill>
              <a:schemeClr val="accent1"/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38" name="テキスト プレースホルダー 11"/>
          <p:cNvSpPr>
            <a:spLocks noGrp="1"/>
          </p:cNvSpPr>
          <p:nvPr>
            <p:ph type="body" sz="quarter" idx="34" hasCustomPrompt="1"/>
          </p:nvPr>
        </p:nvSpPr>
        <p:spPr>
          <a:xfrm>
            <a:off x="2257442" y="2263180"/>
            <a:ext cx="5175575" cy="848975"/>
          </a:xfrm>
        </p:spPr>
        <p:txBody>
          <a:bodyPr anchor="ctr">
            <a:noAutofit/>
          </a:bodyPr>
          <a:lstStyle>
            <a:lvl1pPr algn="r">
              <a:spcBef>
                <a:spcPts val="0"/>
              </a:spcBef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9" name="テキスト プレースホルダー 11"/>
          <p:cNvSpPr>
            <a:spLocks noGrp="1"/>
          </p:cNvSpPr>
          <p:nvPr>
            <p:ph type="body" sz="quarter" idx="35" hasCustomPrompt="1"/>
          </p:nvPr>
        </p:nvSpPr>
        <p:spPr>
          <a:xfrm>
            <a:off x="2302447" y="2996746"/>
            <a:ext cx="5085564" cy="139515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altLang="ja-JP" dirty="0"/>
          </a:p>
          <a:p>
            <a:pPr lvl="0"/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682208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250"/>
                            </p:stCondLst>
                            <p:childTnLst>
                              <p:par>
                                <p:cTn id="18" presetID="2" presetClass="entr" presetSubtype="1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250"/>
                            </p:stCondLst>
                            <p:childTnLst>
                              <p:par>
                                <p:cTn id="35" presetID="2" presetClass="entr" presetSubtype="1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2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250"/>
                            </p:stCondLst>
                            <p:childTnLst>
                              <p:par>
                                <p:cTn id="52" presetID="2" presetClass="entr" presetSubtype="1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8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4250"/>
                            </p:stCondLst>
                            <p:childTnLst>
                              <p:par>
                                <p:cTn id="69" presetID="2" presetClass="entr" presetSubtype="1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 animBg="1"/>
      <p:bldP spid="14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animBg="1"/>
      <p:bldP spid="21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animBg="1"/>
      <p:bldP spid="33" grpId="0" animBg="1"/>
      <p:bldP spid="34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8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9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- 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円/楕円 4"/>
          <p:cNvSpPr/>
          <p:nvPr userDrawn="1"/>
        </p:nvSpPr>
        <p:spPr>
          <a:xfrm>
            <a:off x="8714865" y="507985"/>
            <a:ext cx="855095" cy="855095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8558141" y="623557"/>
            <a:ext cx="1170130" cy="623950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2400" spc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0000</a:t>
            </a:r>
            <a:endParaRPr lang="en-US" dirty="0"/>
          </a:p>
        </p:txBody>
      </p:sp>
      <p:cxnSp>
        <p:nvCxnSpPr>
          <p:cNvPr id="8" name="直線コネクタ 7"/>
          <p:cNvCxnSpPr>
            <a:endCxn id="33" idx="4"/>
          </p:cNvCxnSpPr>
          <p:nvPr userDrawn="1"/>
        </p:nvCxnSpPr>
        <p:spPr>
          <a:xfrm>
            <a:off x="9142412" y="0"/>
            <a:ext cx="1" cy="9689005"/>
          </a:xfrm>
          <a:prstGeom prst="line">
            <a:avLst/>
          </a:prstGeom>
          <a:ln w="12700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円/楕円 9"/>
          <p:cNvSpPr/>
          <p:nvPr userDrawn="1"/>
        </p:nvSpPr>
        <p:spPr>
          <a:xfrm>
            <a:off x="8973504" y="2803240"/>
            <a:ext cx="360040" cy="36004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grpSp>
        <p:nvGrpSpPr>
          <p:cNvPr id="17" name="グループ化 16"/>
          <p:cNvGrpSpPr/>
          <p:nvPr userDrawn="1"/>
        </p:nvGrpSpPr>
        <p:grpSpPr>
          <a:xfrm>
            <a:off x="9458241" y="2353190"/>
            <a:ext cx="6930769" cy="630070"/>
            <a:chOff x="9458241" y="1768125"/>
            <a:chExt cx="6930769" cy="630070"/>
          </a:xfrm>
        </p:grpSpPr>
        <p:sp>
          <p:nvSpPr>
            <p:cNvPr id="13" name="平行四辺形 12"/>
            <p:cNvSpPr/>
            <p:nvPr userDrawn="1"/>
          </p:nvSpPr>
          <p:spPr>
            <a:xfrm rot="10800000">
              <a:off x="9569958" y="1768125"/>
              <a:ext cx="6819052" cy="630070"/>
            </a:xfrm>
            <a:prstGeom prst="parallelogram">
              <a:avLst>
                <a:gd name="adj" fmla="val 75391"/>
              </a:avLst>
            </a:prstGeom>
            <a:solidFill>
              <a:schemeClr val="bg1">
                <a:lumMod val="95000"/>
              </a:schemeClr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平行四辺形 11"/>
            <p:cNvSpPr/>
            <p:nvPr userDrawn="1"/>
          </p:nvSpPr>
          <p:spPr>
            <a:xfrm rot="10800000">
              <a:off x="9458241" y="1768125"/>
              <a:ext cx="1395155" cy="630070"/>
            </a:xfrm>
            <a:prstGeom prst="parallelogram">
              <a:avLst>
                <a:gd name="adj" fmla="val 75391"/>
              </a:avLst>
            </a:prstGeom>
            <a:solidFill>
              <a:schemeClr val="accent1"/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4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10763386" y="2249695"/>
            <a:ext cx="5175575" cy="848975"/>
          </a:xfrm>
        </p:spPr>
        <p:txBody>
          <a:bodyPr anchor="ctr">
            <a:noAutofit/>
          </a:bodyPr>
          <a:lstStyle>
            <a:lvl1pPr algn="l">
              <a:spcBef>
                <a:spcPts val="0"/>
              </a:spcBef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10718381" y="2983261"/>
            <a:ext cx="5120524" cy="139515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altLang="ja-JP" dirty="0"/>
          </a:p>
          <a:p>
            <a:pPr lvl="0"/>
            <a:endParaRPr lang="en-US" altLang="ja-JP" dirty="0"/>
          </a:p>
        </p:txBody>
      </p:sp>
      <p:sp>
        <p:nvSpPr>
          <p:cNvPr id="16" name="円/楕円 15"/>
          <p:cNvSpPr/>
          <p:nvPr userDrawn="1"/>
        </p:nvSpPr>
        <p:spPr>
          <a:xfrm>
            <a:off x="8973504" y="5008485"/>
            <a:ext cx="360040" cy="36004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grpSp>
        <p:nvGrpSpPr>
          <p:cNvPr id="18" name="グループ化 17"/>
          <p:cNvGrpSpPr/>
          <p:nvPr userDrawn="1"/>
        </p:nvGrpSpPr>
        <p:grpSpPr>
          <a:xfrm rot="10800000" flipV="1">
            <a:off x="1852397" y="4571920"/>
            <a:ext cx="6930769" cy="630070"/>
            <a:chOff x="9458241" y="1768125"/>
            <a:chExt cx="6930769" cy="630070"/>
          </a:xfrm>
        </p:grpSpPr>
        <p:sp>
          <p:nvSpPr>
            <p:cNvPr id="19" name="平行四辺形 18"/>
            <p:cNvSpPr/>
            <p:nvPr userDrawn="1"/>
          </p:nvSpPr>
          <p:spPr>
            <a:xfrm rot="10800000">
              <a:off x="9569958" y="1768125"/>
              <a:ext cx="6819052" cy="630070"/>
            </a:xfrm>
            <a:prstGeom prst="parallelogram">
              <a:avLst>
                <a:gd name="adj" fmla="val 75391"/>
              </a:avLst>
            </a:prstGeom>
            <a:solidFill>
              <a:schemeClr val="bg1">
                <a:lumMod val="95000"/>
              </a:schemeClr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0" name="平行四辺形 19"/>
            <p:cNvSpPr/>
            <p:nvPr userDrawn="1"/>
          </p:nvSpPr>
          <p:spPr>
            <a:xfrm rot="10800000">
              <a:off x="9458241" y="1768125"/>
              <a:ext cx="1395155" cy="630070"/>
            </a:xfrm>
            <a:prstGeom prst="parallelogram">
              <a:avLst>
                <a:gd name="adj" fmla="val 75391"/>
              </a:avLst>
            </a:prstGeom>
            <a:solidFill>
              <a:schemeClr val="accent1"/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1" name="テキスト プレースホルダー 11"/>
          <p:cNvSpPr>
            <a:spLocks noGrp="1"/>
          </p:cNvSpPr>
          <p:nvPr>
            <p:ph type="body" sz="quarter" idx="29" hasCustomPrompt="1"/>
          </p:nvPr>
        </p:nvSpPr>
        <p:spPr>
          <a:xfrm>
            <a:off x="2257442" y="4468425"/>
            <a:ext cx="5175575" cy="848975"/>
          </a:xfrm>
        </p:spPr>
        <p:txBody>
          <a:bodyPr anchor="ctr">
            <a:noAutofit/>
          </a:bodyPr>
          <a:lstStyle>
            <a:lvl1pPr algn="r">
              <a:spcBef>
                <a:spcPts val="0"/>
              </a:spcBef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30" hasCustomPrompt="1"/>
          </p:nvPr>
        </p:nvSpPr>
        <p:spPr>
          <a:xfrm>
            <a:off x="2302447" y="5201991"/>
            <a:ext cx="5085564" cy="139515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altLang="ja-JP" dirty="0"/>
          </a:p>
          <a:p>
            <a:pPr lvl="0"/>
            <a:endParaRPr lang="en-US" altLang="ja-JP" dirty="0"/>
          </a:p>
        </p:txBody>
      </p:sp>
      <p:sp>
        <p:nvSpPr>
          <p:cNvPr id="23" name="円/楕円 22"/>
          <p:cNvSpPr/>
          <p:nvPr userDrawn="1"/>
        </p:nvSpPr>
        <p:spPr>
          <a:xfrm>
            <a:off x="8973504" y="7123720"/>
            <a:ext cx="360040" cy="36004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grpSp>
        <p:nvGrpSpPr>
          <p:cNvPr id="24" name="グループ化 23"/>
          <p:cNvGrpSpPr/>
          <p:nvPr userDrawn="1"/>
        </p:nvGrpSpPr>
        <p:grpSpPr>
          <a:xfrm>
            <a:off x="9458241" y="6673670"/>
            <a:ext cx="6930769" cy="630070"/>
            <a:chOff x="9458241" y="1768125"/>
            <a:chExt cx="6930769" cy="630070"/>
          </a:xfrm>
        </p:grpSpPr>
        <p:sp>
          <p:nvSpPr>
            <p:cNvPr id="25" name="平行四辺形 24"/>
            <p:cNvSpPr/>
            <p:nvPr userDrawn="1"/>
          </p:nvSpPr>
          <p:spPr>
            <a:xfrm rot="10800000">
              <a:off x="9569958" y="1768125"/>
              <a:ext cx="6819052" cy="630070"/>
            </a:xfrm>
            <a:prstGeom prst="parallelogram">
              <a:avLst>
                <a:gd name="adj" fmla="val 75391"/>
              </a:avLst>
            </a:prstGeom>
            <a:solidFill>
              <a:schemeClr val="bg1">
                <a:lumMod val="95000"/>
              </a:schemeClr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6" name="平行四辺形 25"/>
            <p:cNvSpPr/>
            <p:nvPr userDrawn="1"/>
          </p:nvSpPr>
          <p:spPr>
            <a:xfrm rot="10800000">
              <a:off x="9458241" y="1768125"/>
              <a:ext cx="1395155" cy="630070"/>
            </a:xfrm>
            <a:prstGeom prst="parallelogram">
              <a:avLst>
                <a:gd name="adj" fmla="val 75391"/>
              </a:avLst>
            </a:prstGeom>
            <a:solidFill>
              <a:schemeClr val="accent1"/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7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10763386" y="6570175"/>
            <a:ext cx="5175575" cy="848975"/>
          </a:xfrm>
        </p:spPr>
        <p:txBody>
          <a:bodyPr anchor="ctr">
            <a:noAutofit/>
          </a:bodyPr>
          <a:lstStyle>
            <a:lvl1pPr algn="l">
              <a:spcBef>
                <a:spcPts val="0"/>
              </a:spcBef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8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10718381" y="7303741"/>
            <a:ext cx="5120524" cy="139515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altLang="ja-JP" dirty="0"/>
          </a:p>
          <a:p>
            <a:pPr lvl="0"/>
            <a:endParaRPr lang="en-US" altLang="ja-JP" dirty="0"/>
          </a:p>
        </p:txBody>
      </p:sp>
      <p:sp>
        <p:nvSpPr>
          <p:cNvPr id="33" name="円/楕円 32"/>
          <p:cNvSpPr/>
          <p:nvPr userDrawn="1"/>
        </p:nvSpPr>
        <p:spPr>
          <a:xfrm>
            <a:off x="8714865" y="8833910"/>
            <a:ext cx="855095" cy="855095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4" name="テキスト プレースホルダー 11"/>
          <p:cNvSpPr>
            <a:spLocks noGrp="1"/>
          </p:cNvSpPr>
          <p:nvPr>
            <p:ph type="body" sz="quarter" idx="33" hasCustomPrompt="1"/>
          </p:nvPr>
        </p:nvSpPr>
        <p:spPr>
          <a:xfrm>
            <a:off x="8558141" y="8949482"/>
            <a:ext cx="1170130" cy="623950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2400" spc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0000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2852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250"/>
                            </p:stCondLst>
                            <p:childTnLst>
                              <p:par>
                                <p:cTn id="18" presetID="2" presetClass="entr" presetSubtype="1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250"/>
                            </p:stCondLst>
                            <p:childTnLst>
                              <p:par>
                                <p:cTn id="35" presetID="2" presetClass="entr" presetSubtype="1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8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250"/>
                            </p:stCondLst>
                            <p:childTnLst>
                              <p:par>
                                <p:cTn id="52" presetID="2" presetClass="entr" presetSubtype="1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2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4250"/>
                            </p:stCondLst>
                            <p:childTnLst>
                              <p:par>
                                <p:cTn id="69" presetID="2" presetClass="entr" presetSubtype="1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 animBg="1"/>
      <p:bldP spid="14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animBg="1"/>
      <p:bldP spid="21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animBg="1"/>
      <p:bldP spid="27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 animBg="1"/>
      <p:bldP spid="34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円/楕円 42"/>
          <p:cNvSpPr/>
          <p:nvPr userDrawn="1"/>
        </p:nvSpPr>
        <p:spPr>
          <a:xfrm>
            <a:off x="939800" y="1788632"/>
            <a:ext cx="6572725" cy="6572725"/>
          </a:xfrm>
          <a:prstGeom prst="ellipse">
            <a:avLst/>
          </a:prstGeom>
          <a:gradFill>
            <a:gsLst>
              <a:gs pos="100000">
                <a:schemeClr val="accent1">
                  <a:tint val="66000"/>
                  <a:satMod val="160000"/>
                  <a:alpha val="15000"/>
                </a:schemeClr>
              </a:gs>
              <a:gs pos="50000">
                <a:schemeClr val="accent1">
                  <a:tint val="44500"/>
                  <a:satMod val="160000"/>
                  <a:alpha val="14000"/>
                </a:schemeClr>
              </a:gs>
              <a:gs pos="0">
                <a:schemeClr val="bg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44" name="円/楕円 43"/>
          <p:cNvSpPr/>
          <p:nvPr userDrawn="1"/>
        </p:nvSpPr>
        <p:spPr>
          <a:xfrm>
            <a:off x="1939273" y="2788105"/>
            <a:ext cx="4573781" cy="4573781"/>
          </a:xfrm>
          <a:prstGeom prst="ellipse">
            <a:avLst/>
          </a:prstGeom>
          <a:gradFill>
            <a:gsLst>
              <a:gs pos="100000">
                <a:schemeClr val="accent1">
                  <a:tint val="66000"/>
                  <a:satMod val="160000"/>
                  <a:alpha val="38000"/>
                </a:schemeClr>
              </a:gs>
              <a:gs pos="42000">
                <a:schemeClr val="accent1">
                  <a:tint val="44500"/>
                  <a:satMod val="160000"/>
                  <a:alpha val="24000"/>
                </a:schemeClr>
              </a:gs>
              <a:gs pos="0">
                <a:schemeClr val="bg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55" name="アーチ 54"/>
          <p:cNvSpPr/>
          <p:nvPr userDrawn="1"/>
        </p:nvSpPr>
        <p:spPr>
          <a:xfrm rot="4322625">
            <a:off x="1095952" y="1904833"/>
            <a:ext cx="6532602" cy="6376707"/>
          </a:xfrm>
          <a:prstGeom prst="blockArc">
            <a:avLst>
              <a:gd name="adj1" fmla="val 12892196"/>
              <a:gd name="adj2" fmla="val 12320"/>
              <a:gd name="adj3" fmla="val 887"/>
            </a:avLst>
          </a:prstGeom>
          <a:solidFill>
            <a:schemeClr val="accent1">
              <a:lumMod val="40000"/>
              <a:lumOff val="6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3" name="フッター プレースホルダー 2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 userDrawn="1"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タイトル 1"/>
          <p:cNvSpPr>
            <a:spLocks noGrp="1"/>
          </p:cNvSpPr>
          <p:nvPr userDrawn="1">
            <p:ph type="title" hasCustomPrompt="1"/>
          </p:nvPr>
        </p:nvSpPr>
        <p:spPr>
          <a:xfrm>
            <a:off x="1132316" y="2353190"/>
            <a:ext cx="6480720" cy="2655295"/>
          </a:xfrm>
          <a:prstGeom prst="rect">
            <a:avLst/>
          </a:prstGeom>
        </p:spPr>
        <p:txBody>
          <a:bodyPr anchor="b"/>
          <a:lstStyle>
            <a:lvl1pPr algn="ctr">
              <a:defRPr sz="5400" spc="1500" baseline="0"/>
            </a:lvl1pPr>
          </a:lstStyle>
          <a:p>
            <a:r>
              <a:rPr lang="en-US" altLang="ja-JP" dirty="0"/>
              <a:t>WORD</a:t>
            </a:r>
            <a:endParaRPr kumimoji="1" lang="ja-JP" altLang="en-US" dirty="0"/>
          </a:p>
        </p:txBody>
      </p:sp>
      <p:sp>
        <p:nvSpPr>
          <p:cNvPr id="10" name="円/楕円 9"/>
          <p:cNvSpPr/>
          <p:nvPr userDrawn="1"/>
        </p:nvSpPr>
        <p:spPr>
          <a:xfrm>
            <a:off x="7343006" y="4963480"/>
            <a:ext cx="360040" cy="36004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1" name="円/楕円 10"/>
          <p:cNvSpPr/>
          <p:nvPr userDrawn="1"/>
        </p:nvSpPr>
        <p:spPr>
          <a:xfrm>
            <a:off x="6731566" y="2983260"/>
            <a:ext cx="360040" cy="36004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2" name="円/楕円 11"/>
          <p:cNvSpPr/>
          <p:nvPr userDrawn="1"/>
        </p:nvSpPr>
        <p:spPr>
          <a:xfrm>
            <a:off x="5137761" y="1835632"/>
            <a:ext cx="360040" cy="36004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3" name="円/楕円 12"/>
          <p:cNvSpPr/>
          <p:nvPr userDrawn="1"/>
        </p:nvSpPr>
        <p:spPr>
          <a:xfrm>
            <a:off x="6731566" y="6830097"/>
            <a:ext cx="360040" cy="36004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4" name="円/楕円 13"/>
          <p:cNvSpPr/>
          <p:nvPr userDrawn="1"/>
        </p:nvSpPr>
        <p:spPr>
          <a:xfrm>
            <a:off x="5137761" y="8001317"/>
            <a:ext cx="360040" cy="36004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cxnSp>
        <p:nvCxnSpPr>
          <p:cNvPr id="6" name="直線コネクタ 5"/>
          <p:cNvCxnSpPr>
            <a:stCxn id="12" idx="6"/>
          </p:cNvCxnSpPr>
          <p:nvPr userDrawn="1"/>
        </p:nvCxnSpPr>
        <p:spPr>
          <a:xfrm>
            <a:off x="5497801" y="2015652"/>
            <a:ext cx="3870430" cy="0"/>
          </a:xfrm>
          <a:prstGeom prst="line">
            <a:avLst/>
          </a:prstGeom>
          <a:ln w="1270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コネクタ 20"/>
          <p:cNvCxnSpPr>
            <a:stCxn id="11" idx="6"/>
          </p:cNvCxnSpPr>
          <p:nvPr userDrawn="1"/>
        </p:nvCxnSpPr>
        <p:spPr>
          <a:xfrm>
            <a:off x="7091606" y="3163280"/>
            <a:ext cx="2501650" cy="0"/>
          </a:xfrm>
          <a:prstGeom prst="line">
            <a:avLst/>
          </a:prstGeom>
          <a:ln w="1270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コネクタ 23"/>
          <p:cNvCxnSpPr>
            <a:stCxn id="10" idx="6"/>
          </p:cNvCxnSpPr>
          <p:nvPr userDrawn="1"/>
        </p:nvCxnSpPr>
        <p:spPr>
          <a:xfrm>
            <a:off x="7703046" y="5143500"/>
            <a:ext cx="1810225" cy="0"/>
          </a:xfrm>
          <a:prstGeom prst="line">
            <a:avLst/>
          </a:prstGeom>
          <a:ln w="1270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コネクタ 26"/>
          <p:cNvCxnSpPr>
            <a:stCxn id="13" idx="6"/>
          </p:cNvCxnSpPr>
          <p:nvPr userDrawn="1"/>
        </p:nvCxnSpPr>
        <p:spPr>
          <a:xfrm>
            <a:off x="7091606" y="7010117"/>
            <a:ext cx="2421665" cy="0"/>
          </a:xfrm>
          <a:prstGeom prst="line">
            <a:avLst/>
          </a:prstGeom>
          <a:ln w="1270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コネクタ 29"/>
          <p:cNvCxnSpPr/>
          <p:nvPr userDrawn="1"/>
        </p:nvCxnSpPr>
        <p:spPr>
          <a:xfrm>
            <a:off x="5317781" y="8181337"/>
            <a:ext cx="4195490" cy="0"/>
          </a:xfrm>
          <a:prstGeom prst="line">
            <a:avLst/>
          </a:prstGeom>
          <a:ln w="1270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円/楕円 1"/>
          <p:cNvSpPr/>
          <p:nvPr userDrawn="1"/>
        </p:nvSpPr>
        <p:spPr>
          <a:xfrm>
            <a:off x="9142413" y="4513430"/>
            <a:ext cx="1260140" cy="1260140"/>
          </a:xfrm>
          <a:prstGeom prst="ellipse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5" name="円/楕円 14"/>
          <p:cNvSpPr/>
          <p:nvPr userDrawn="1"/>
        </p:nvSpPr>
        <p:spPr>
          <a:xfrm>
            <a:off x="9142413" y="1183060"/>
            <a:ext cx="1260140" cy="1260140"/>
          </a:xfrm>
          <a:prstGeom prst="ellipse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6" name="円/楕円 15"/>
          <p:cNvSpPr/>
          <p:nvPr userDrawn="1"/>
        </p:nvSpPr>
        <p:spPr>
          <a:xfrm>
            <a:off x="9142413" y="2848245"/>
            <a:ext cx="1260140" cy="1260140"/>
          </a:xfrm>
          <a:prstGeom prst="ellipse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7" name="円/楕円 16"/>
          <p:cNvSpPr/>
          <p:nvPr userDrawn="1"/>
        </p:nvSpPr>
        <p:spPr>
          <a:xfrm>
            <a:off x="9142413" y="7843800"/>
            <a:ext cx="1260140" cy="1260140"/>
          </a:xfrm>
          <a:prstGeom prst="ellipse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8" name="円/楕円 17"/>
          <p:cNvSpPr/>
          <p:nvPr userDrawn="1"/>
        </p:nvSpPr>
        <p:spPr>
          <a:xfrm>
            <a:off x="9142413" y="6178615"/>
            <a:ext cx="1260140" cy="1260140"/>
          </a:xfrm>
          <a:prstGeom prst="ellipse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3" name="図プレースホルダー 7"/>
          <p:cNvSpPr>
            <a:spLocks noGrp="1"/>
          </p:cNvSpPr>
          <p:nvPr userDrawn="1">
            <p:ph type="pic" sz="quarter" idx="16" hasCustomPrompt="1"/>
          </p:nvPr>
        </p:nvSpPr>
        <p:spPr>
          <a:xfrm>
            <a:off x="9464426" y="1505073"/>
            <a:ext cx="616114" cy="61611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4" name="図プレースホルダー 7"/>
          <p:cNvSpPr>
            <a:spLocks noGrp="1"/>
          </p:cNvSpPr>
          <p:nvPr userDrawn="1">
            <p:ph type="pic" sz="quarter" idx="17" hasCustomPrompt="1"/>
          </p:nvPr>
        </p:nvSpPr>
        <p:spPr>
          <a:xfrm>
            <a:off x="9464426" y="3163280"/>
            <a:ext cx="616114" cy="61611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5" name="図プレースホルダー 7"/>
          <p:cNvSpPr>
            <a:spLocks noGrp="1"/>
          </p:cNvSpPr>
          <p:nvPr userDrawn="1">
            <p:ph type="pic" sz="quarter" idx="18" hasCustomPrompt="1"/>
          </p:nvPr>
        </p:nvSpPr>
        <p:spPr>
          <a:xfrm>
            <a:off x="9464426" y="4790437"/>
            <a:ext cx="616114" cy="61611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6" name="図プレースホルダー 7"/>
          <p:cNvSpPr>
            <a:spLocks noGrp="1"/>
          </p:cNvSpPr>
          <p:nvPr userDrawn="1">
            <p:ph type="pic" sz="quarter" idx="19" hasCustomPrompt="1"/>
          </p:nvPr>
        </p:nvSpPr>
        <p:spPr>
          <a:xfrm>
            <a:off x="9464426" y="6500628"/>
            <a:ext cx="616114" cy="61611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7" name="図プレースホルダー 7"/>
          <p:cNvSpPr>
            <a:spLocks noGrp="1"/>
          </p:cNvSpPr>
          <p:nvPr userDrawn="1">
            <p:ph type="pic" sz="quarter" idx="20" hasCustomPrompt="1"/>
          </p:nvPr>
        </p:nvSpPr>
        <p:spPr>
          <a:xfrm>
            <a:off x="9464426" y="8165813"/>
            <a:ext cx="616114" cy="61611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8" name="テキスト プレースホルダー 11"/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10538361" y="1065485"/>
            <a:ext cx="6120680" cy="848975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9" name="テキスト プレースホルダー 11"/>
          <p:cNvSpPr>
            <a:spLocks noGrp="1"/>
          </p:cNvSpPr>
          <p:nvPr userDrawn="1">
            <p:ph type="body" sz="quarter" idx="28" hasCustomPrompt="1"/>
          </p:nvPr>
        </p:nvSpPr>
        <p:spPr>
          <a:xfrm>
            <a:off x="10538361" y="1785565"/>
            <a:ext cx="7020780" cy="58506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0" name="テキスト プレースホルダー 11"/>
          <p:cNvSpPr>
            <a:spLocks noGrp="1"/>
          </p:cNvSpPr>
          <p:nvPr userDrawn="1">
            <p:ph type="body" sz="quarter" idx="29" hasCustomPrompt="1"/>
          </p:nvPr>
        </p:nvSpPr>
        <p:spPr>
          <a:xfrm>
            <a:off x="10538361" y="2730671"/>
            <a:ext cx="6120680" cy="848975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1" name="テキスト プレースホルダー 11"/>
          <p:cNvSpPr>
            <a:spLocks noGrp="1"/>
          </p:cNvSpPr>
          <p:nvPr userDrawn="1">
            <p:ph type="body" sz="quarter" idx="30" hasCustomPrompt="1"/>
          </p:nvPr>
        </p:nvSpPr>
        <p:spPr>
          <a:xfrm>
            <a:off x="10538361" y="3450751"/>
            <a:ext cx="7020780" cy="58506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6" name="テキスト プレースホルダー 11"/>
          <p:cNvSpPr>
            <a:spLocks noGrp="1"/>
          </p:cNvSpPr>
          <p:nvPr userDrawn="1">
            <p:ph type="body" sz="quarter" idx="31" hasCustomPrompt="1"/>
          </p:nvPr>
        </p:nvSpPr>
        <p:spPr>
          <a:xfrm>
            <a:off x="10538361" y="4395021"/>
            <a:ext cx="6120680" cy="848975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7" name="テキスト プレースホルダー 11"/>
          <p:cNvSpPr>
            <a:spLocks noGrp="1"/>
          </p:cNvSpPr>
          <p:nvPr userDrawn="1">
            <p:ph type="body" sz="quarter" idx="32" hasCustomPrompt="1"/>
          </p:nvPr>
        </p:nvSpPr>
        <p:spPr>
          <a:xfrm>
            <a:off x="10538361" y="5115101"/>
            <a:ext cx="7020780" cy="58506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8" name="テキスト プレースホルダー 11"/>
          <p:cNvSpPr>
            <a:spLocks noGrp="1"/>
          </p:cNvSpPr>
          <p:nvPr userDrawn="1">
            <p:ph type="body" sz="quarter" idx="33" hasCustomPrompt="1"/>
          </p:nvPr>
        </p:nvSpPr>
        <p:spPr>
          <a:xfrm>
            <a:off x="10538361" y="6072562"/>
            <a:ext cx="6120680" cy="848975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9" name="テキスト プレースホルダー 11"/>
          <p:cNvSpPr>
            <a:spLocks noGrp="1"/>
          </p:cNvSpPr>
          <p:nvPr userDrawn="1">
            <p:ph type="body" sz="quarter" idx="34" hasCustomPrompt="1"/>
          </p:nvPr>
        </p:nvSpPr>
        <p:spPr>
          <a:xfrm>
            <a:off x="10538361" y="6792642"/>
            <a:ext cx="7020780" cy="58506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2" name="テキスト プレースホルダー 11"/>
          <p:cNvSpPr>
            <a:spLocks noGrp="1"/>
          </p:cNvSpPr>
          <p:nvPr userDrawn="1">
            <p:ph type="body" sz="quarter" idx="35" hasCustomPrompt="1"/>
          </p:nvPr>
        </p:nvSpPr>
        <p:spPr>
          <a:xfrm>
            <a:off x="10538361" y="7717456"/>
            <a:ext cx="6120680" cy="848975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3" name="テキスト プレースホルダー 11"/>
          <p:cNvSpPr>
            <a:spLocks noGrp="1"/>
          </p:cNvSpPr>
          <p:nvPr userDrawn="1">
            <p:ph type="body" sz="quarter" idx="36" hasCustomPrompt="1"/>
          </p:nvPr>
        </p:nvSpPr>
        <p:spPr>
          <a:xfrm>
            <a:off x="10538361" y="8437536"/>
            <a:ext cx="7020780" cy="58506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4" name="テキスト プレースホルダー 11"/>
          <p:cNvSpPr>
            <a:spLocks noGrp="1"/>
          </p:cNvSpPr>
          <p:nvPr userDrawn="1">
            <p:ph type="body" sz="quarter" idx="37" hasCustomPrompt="1"/>
          </p:nvPr>
        </p:nvSpPr>
        <p:spPr>
          <a:xfrm>
            <a:off x="1357342" y="5166756"/>
            <a:ext cx="5734264" cy="1686934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altLang="ja-JP" dirty="0"/>
          </a:p>
          <a:p>
            <a:pPr lvl="0"/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769561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8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8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280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3800"/>
                            </p:stCondLst>
                            <p:childTnLst>
                              <p:par>
                                <p:cTn id="84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4800"/>
                            </p:stCondLst>
                            <p:childTnLst>
                              <p:par>
                                <p:cTn id="105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4" grpId="0" animBg="1"/>
      <p:bldP spid="55" grpId="0" animBg="1"/>
      <p:bldP spid="9" grpId="0"/>
      <p:bldP spid="10" grpId="0" animBg="1"/>
      <p:bldP spid="11" grpId="0" animBg="1"/>
      <p:bldP spid="12" grpId="0" animBg="1"/>
      <p:bldP spid="13" grpId="0" animBg="1"/>
      <p:bldP spid="14" grpId="0" animBg="1"/>
      <p:bldP spid="2" grpId="0" animBg="1"/>
      <p:bldP spid="15" grpId="0" animBg="1"/>
      <p:bldP spid="16" grpId="0" animBg="1"/>
      <p:bldP spid="17" grpId="0" animBg="1"/>
      <p:bldP spid="18" grpId="0" animBg="1"/>
      <p:bldP spid="33" grpId="0"/>
      <p:bldP spid="34" grpId="0"/>
      <p:bldP spid="35" grpId="0"/>
      <p:bldP spid="36" grpId="0"/>
      <p:bldP spid="37" grpId="0"/>
      <p:bldP spid="38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9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0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1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6" grpId="0">
        <p:tmplLst>
          <p:tmpl>
            <p:tnLst>
              <p:par>
                <p:cTn presetID="2" presetClass="entr" presetSubtype="2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7" grpId="0">
        <p:tmplLst>
          <p:tmpl>
            <p:tnLst>
              <p:par>
                <p:cTn presetID="2" presetClass="entr" presetSubtype="2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8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9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2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3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4" grpId="0">
        <p:tmplLst>
          <p:tmpl>
            <p:tnLst>
              <p:par>
                <p:cTn presetID="10" presetClass="entr" presetSubtype="0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5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907291" y="1966589"/>
            <a:ext cx="3600400" cy="773203"/>
          </a:xfrm>
        </p:spPr>
        <p:txBody>
          <a:bodyPr anchor="t">
            <a:noAutofit/>
          </a:bodyPr>
          <a:lstStyle>
            <a:lvl1pPr algn="r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" name="正方形/長方形 5"/>
          <p:cNvSpPr/>
          <p:nvPr userDrawn="1"/>
        </p:nvSpPr>
        <p:spPr>
          <a:xfrm>
            <a:off x="4642706" y="1678115"/>
            <a:ext cx="72000" cy="135015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4822726" y="1678115"/>
            <a:ext cx="11611290" cy="135015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8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907291" y="3530513"/>
            <a:ext cx="3600400" cy="773203"/>
          </a:xfrm>
        </p:spPr>
        <p:txBody>
          <a:bodyPr anchor="t">
            <a:noAutofit/>
          </a:bodyPr>
          <a:lstStyle>
            <a:lvl1pPr algn="r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" name="正方形/長方形 8"/>
          <p:cNvSpPr/>
          <p:nvPr userDrawn="1"/>
        </p:nvSpPr>
        <p:spPr>
          <a:xfrm>
            <a:off x="4642706" y="3242039"/>
            <a:ext cx="72000" cy="135015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4822726" y="3242039"/>
            <a:ext cx="11611290" cy="135015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29" hasCustomPrompt="1"/>
          </p:nvPr>
        </p:nvSpPr>
        <p:spPr>
          <a:xfrm>
            <a:off x="907291" y="5094437"/>
            <a:ext cx="3600400" cy="773203"/>
          </a:xfrm>
        </p:spPr>
        <p:txBody>
          <a:bodyPr anchor="t">
            <a:noAutofit/>
          </a:bodyPr>
          <a:lstStyle>
            <a:lvl1pPr algn="r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2" name="正方形/長方形 11"/>
          <p:cNvSpPr/>
          <p:nvPr userDrawn="1"/>
        </p:nvSpPr>
        <p:spPr>
          <a:xfrm>
            <a:off x="4642706" y="4805963"/>
            <a:ext cx="72000" cy="135015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30" hasCustomPrompt="1"/>
          </p:nvPr>
        </p:nvSpPr>
        <p:spPr>
          <a:xfrm>
            <a:off x="4822726" y="4805963"/>
            <a:ext cx="11611290" cy="135015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4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907291" y="6658361"/>
            <a:ext cx="3600400" cy="773203"/>
          </a:xfrm>
        </p:spPr>
        <p:txBody>
          <a:bodyPr anchor="t">
            <a:noAutofit/>
          </a:bodyPr>
          <a:lstStyle>
            <a:lvl1pPr algn="r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5" name="正方形/長方形 14"/>
          <p:cNvSpPr/>
          <p:nvPr userDrawn="1"/>
        </p:nvSpPr>
        <p:spPr>
          <a:xfrm>
            <a:off x="4642706" y="6369887"/>
            <a:ext cx="72000" cy="135015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4822726" y="6369887"/>
            <a:ext cx="11611290" cy="135015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7" name="テキスト プレースホルダー 11"/>
          <p:cNvSpPr>
            <a:spLocks noGrp="1"/>
          </p:cNvSpPr>
          <p:nvPr>
            <p:ph type="body" sz="quarter" idx="33" hasCustomPrompt="1"/>
          </p:nvPr>
        </p:nvSpPr>
        <p:spPr>
          <a:xfrm>
            <a:off x="907291" y="8222284"/>
            <a:ext cx="3600400" cy="773203"/>
          </a:xfrm>
        </p:spPr>
        <p:txBody>
          <a:bodyPr anchor="t">
            <a:noAutofit/>
          </a:bodyPr>
          <a:lstStyle>
            <a:lvl1pPr algn="r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8" name="正方形/長方形 17"/>
          <p:cNvSpPr/>
          <p:nvPr userDrawn="1"/>
        </p:nvSpPr>
        <p:spPr>
          <a:xfrm>
            <a:off x="4642706" y="7933810"/>
            <a:ext cx="72000" cy="135015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34" hasCustomPrompt="1"/>
          </p:nvPr>
        </p:nvSpPr>
        <p:spPr>
          <a:xfrm>
            <a:off x="4822726" y="7933810"/>
            <a:ext cx="11611290" cy="135015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5666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250"/>
                            </p:stCondLst>
                            <p:childTnLst>
                              <p:par>
                                <p:cTn id="31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000"/>
                            </p:stCondLst>
                            <p:childTnLst>
                              <p:par>
                                <p:cTn id="44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750"/>
                            </p:stCondLst>
                            <p:childTnLst>
                              <p:par>
                                <p:cTn id="57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animBg="1"/>
      <p:bldP spid="7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animBg="1"/>
      <p:bldP spid="10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 animBg="1"/>
      <p:bldP spid="13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 animBg="1"/>
      <p:bldP spid="16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animBg="1"/>
      <p:bldP spid="19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rr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正方形/長方形 13"/>
          <p:cNvSpPr/>
          <p:nvPr userDrawn="1"/>
        </p:nvSpPr>
        <p:spPr>
          <a:xfrm rot="151728">
            <a:off x="10521331" y="3403659"/>
            <a:ext cx="807522" cy="2889715"/>
          </a:xfrm>
          <a:custGeom>
            <a:avLst/>
            <a:gdLst/>
            <a:ahLst/>
            <a:cxnLst/>
            <a:rect l="l" t="t" r="r" b="b"/>
            <a:pathLst>
              <a:path w="807522" h="2889715">
                <a:moveTo>
                  <a:pt x="0" y="0"/>
                </a:moveTo>
                <a:lnTo>
                  <a:pt x="716529" y="829386"/>
                </a:lnTo>
                <a:lnTo>
                  <a:pt x="807522" y="2889715"/>
                </a:lnTo>
                <a:lnTo>
                  <a:pt x="0" y="1956432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 rot="257370">
            <a:off x="5185260" y="5869919"/>
            <a:ext cx="735604" cy="2693452"/>
          </a:xfrm>
          <a:custGeom>
            <a:avLst/>
            <a:gdLst/>
            <a:ahLst/>
            <a:cxnLst/>
            <a:rect l="l" t="t" r="r" b="b"/>
            <a:pathLst>
              <a:path w="735604" h="2693452">
                <a:moveTo>
                  <a:pt x="1" y="0"/>
                </a:moveTo>
                <a:lnTo>
                  <a:pt x="581518" y="639162"/>
                </a:lnTo>
                <a:lnTo>
                  <a:pt x="735604" y="2693452"/>
                </a:lnTo>
                <a:lnTo>
                  <a:pt x="0" y="1884931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上矢印 4"/>
          <p:cNvSpPr/>
          <p:nvPr userDrawn="1"/>
        </p:nvSpPr>
        <p:spPr>
          <a:xfrm rot="3102645">
            <a:off x="12136692" y="687137"/>
            <a:ext cx="2477967" cy="6357058"/>
          </a:xfrm>
          <a:prstGeom prst="upArrow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" name="二等辺三角形 5"/>
          <p:cNvSpPr/>
          <p:nvPr userDrawn="1"/>
        </p:nvSpPr>
        <p:spPr>
          <a:xfrm rot="13925698">
            <a:off x="3105362" y="5193539"/>
            <a:ext cx="874064" cy="5122276"/>
          </a:xfrm>
          <a:prstGeom prst="triangle">
            <a:avLst/>
          </a:prstGeom>
          <a:solidFill>
            <a:schemeClr val="accent1">
              <a:lumMod val="40000"/>
              <a:lumOff val="6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 userDrawn="1"/>
        </p:nvSpPr>
        <p:spPr>
          <a:xfrm rot="19289162">
            <a:off x="4713645" y="5437249"/>
            <a:ext cx="6968744" cy="109304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8" name="円/楕円 17"/>
          <p:cNvSpPr/>
          <p:nvPr userDrawn="1"/>
        </p:nvSpPr>
        <p:spPr>
          <a:xfrm>
            <a:off x="4257656" y="6155100"/>
            <a:ext cx="827903" cy="827903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dirty="0"/>
              <a:t>1</a:t>
            </a:r>
            <a:endParaRPr kumimoji="1" lang="ja-JP" altLang="en-US" dirty="0"/>
          </a:p>
        </p:txBody>
      </p:sp>
      <p:sp>
        <p:nvSpPr>
          <p:cNvPr id="19" name="円/楕円 18"/>
          <p:cNvSpPr/>
          <p:nvPr userDrawn="1"/>
        </p:nvSpPr>
        <p:spPr>
          <a:xfrm>
            <a:off x="7370114" y="6322204"/>
            <a:ext cx="827903" cy="827903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dirty="0"/>
              <a:t>2</a:t>
            </a:r>
            <a:endParaRPr kumimoji="1" lang="ja-JP" altLang="en-US" dirty="0"/>
          </a:p>
        </p:txBody>
      </p:sp>
      <p:sp>
        <p:nvSpPr>
          <p:cNvPr id="20" name="円/楕円 19"/>
          <p:cNvSpPr/>
          <p:nvPr userDrawn="1"/>
        </p:nvSpPr>
        <p:spPr>
          <a:xfrm>
            <a:off x="9555832" y="3685458"/>
            <a:ext cx="827903" cy="827903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dirty="0"/>
              <a:t>3</a:t>
            </a:r>
            <a:endParaRPr kumimoji="1" lang="ja-JP" altLang="en-US" dirty="0"/>
          </a:p>
        </p:txBody>
      </p:sp>
      <p:sp>
        <p:nvSpPr>
          <p:cNvPr id="21" name="円/楕円 20"/>
          <p:cNvSpPr/>
          <p:nvPr userDrawn="1"/>
        </p:nvSpPr>
        <p:spPr>
          <a:xfrm>
            <a:off x="13375675" y="3608273"/>
            <a:ext cx="827903" cy="827903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dirty="0"/>
              <a:t>4</a:t>
            </a:r>
            <a:endParaRPr kumimoji="1" lang="ja-JP" alt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465695" y="4552800"/>
            <a:ext cx="4312026" cy="162581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3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465695" y="4011540"/>
            <a:ext cx="4312026" cy="645023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24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4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8333116" y="7110311"/>
            <a:ext cx="4312026" cy="162581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5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8333116" y="6569051"/>
            <a:ext cx="4312026" cy="645023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24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6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8648151" y="1634310"/>
            <a:ext cx="4312026" cy="162581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7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8648151" y="1093050"/>
            <a:ext cx="4312026" cy="645023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24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8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13517145" y="5144700"/>
            <a:ext cx="4312026" cy="162581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9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13517145" y="4603440"/>
            <a:ext cx="4312026" cy="645023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24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35" name="直線コネクタ 34"/>
          <p:cNvCxnSpPr/>
          <p:nvPr userDrawn="1"/>
        </p:nvCxnSpPr>
        <p:spPr>
          <a:xfrm flipH="1">
            <a:off x="7193" y="2791178"/>
            <a:ext cx="8012342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586569" y="578034"/>
            <a:ext cx="6030670" cy="2213144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4038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5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5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5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50"/>
                            </p:stCondLst>
                            <p:childTnLst>
                              <p:par>
                                <p:cTn id="2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5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5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5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55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55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8" grpId="0" animBg="1"/>
      <p:bldP spid="5" grpId="0" animBg="1"/>
      <p:bldP spid="6" grpId="0" animBg="1"/>
      <p:bldP spid="7" grpId="0" animBg="1"/>
      <p:bldP spid="18" grpId="0" animBg="1"/>
      <p:bldP spid="19" grpId="0" animBg="1"/>
      <p:bldP spid="20" grpId="0" animBg="1"/>
      <p:bldP spid="21" grpId="0" animBg="1"/>
      <p:bldP spid="22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Ste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フローチャート: データ 19"/>
          <p:cNvSpPr/>
          <p:nvPr userDrawn="1"/>
        </p:nvSpPr>
        <p:spPr>
          <a:xfrm>
            <a:off x="3424072" y="2668224"/>
            <a:ext cx="5482939" cy="542301"/>
          </a:xfrm>
          <a:prstGeom prst="flowChartInputOutput">
            <a:avLst/>
          </a:prstGeom>
          <a:solidFill>
            <a:schemeClr val="bg2">
              <a:lumMod val="9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平行四辺形 6"/>
          <p:cNvSpPr/>
          <p:nvPr userDrawn="1"/>
        </p:nvSpPr>
        <p:spPr>
          <a:xfrm flipH="1">
            <a:off x="405326" y="1093050"/>
            <a:ext cx="8487930" cy="1575175"/>
          </a:xfrm>
          <a:prstGeom prst="parallelogram">
            <a:avLst>
              <a:gd name="adj" fmla="val 45396"/>
            </a:avLst>
          </a:pr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6" name="平行四辺形 25"/>
          <p:cNvSpPr/>
          <p:nvPr userDrawn="1"/>
        </p:nvSpPr>
        <p:spPr>
          <a:xfrm flipH="1">
            <a:off x="3438677" y="3210525"/>
            <a:ext cx="8487930" cy="1575175"/>
          </a:xfrm>
          <a:prstGeom prst="parallelogram">
            <a:avLst>
              <a:gd name="adj" fmla="val 45396"/>
            </a:avLst>
          </a:pr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7" name="フローチャート: データ 26"/>
          <p:cNvSpPr/>
          <p:nvPr userDrawn="1"/>
        </p:nvSpPr>
        <p:spPr>
          <a:xfrm>
            <a:off x="6443668" y="4785700"/>
            <a:ext cx="5482939" cy="542301"/>
          </a:xfrm>
          <a:prstGeom prst="flowChartInputOutput">
            <a:avLst/>
          </a:prstGeom>
          <a:solidFill>
            <a:schemeClr val="bg2">
              <a:lumMod val="9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8" name="平行四辺形 27"/>
          <p:cNvSpPr/>
          <p:nvPr userDrawn="1"/>
        </p:nvSpPr>
        <p:spPr>
          <a:xfrm flipH="1">
            <a:off x="6465943" y="5328001"/>
            <a:ext cx="8487930" cy="1575175"/>
          </a:xfrm>
          <a:prstGeom prst="parallelogram">
            <a:avLst>
              <a:gd name="adj" fmla="val 45396"/>
            </a:avLst>
          </a:pr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9" name="フローチャート: データ 28"/>
          <p:cNvSpPr/>
          <p:nvPr userDrawn="1"/>
        </p:nvSpPr>
        <p:spPr>
          <a:xfrm>
            <a:off x="9470934" y="6903176"/>
            <a:ext cx="5482939" cy="542301"/>
          </a:xfrm>
          <a:prstGeom prst="flowChartInputOutput">
            <a:avLst/>
          </a:prstGeom>
          <a:solidFill>
            <a:schemeClr val="bg2">
              <a:lumMod val="9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0" name="平行四辺形 29"/>
          <p:cNvSpPr/>
          <p:nvPr userDrawn="1"/>
        </p:nvSpPr>
        <p:spPr>
          <a:xfrm flipH="1">
            <a:off x="9476256" y="7445477"/>
            <a:ext cx="8487930" cy="1575175"/>
          </a:xfrm>
          <a:prstGeom prst="parallelogram">
            <a:avLst>
              <a:gd name="adj" fmla="val 45396"/>
            </a:avLst>
          </a:pr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1" name="平行四辺形 30"/>
          <p:cNvSpPr/>
          <p:nvPr userDrawn="1"/>
        </p:nvSpPr>
        <p:spPr>
          <a:xfrm flipH="1">
            <a:off x="405326" y="1093050"/>
            <a:ext cx="2025226" cy="1575175"/>
          </a:xfrm>
          <a:prstGeom prst="parallelogram">
            <a:avLst>
              <a:gd name="adj" fmla="val 45396"/>
            </a:avLst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2" name="平行四辺形 31"/>
          <p:cNvSpPr/>
          <p:nvPr userDrawn="1"/>
        </p:nvSpPr>
        <p:spPr>
          <a:xfrm flipH="1">
            <a:off x="3438677" y="3210524"/>
            <a:ext cx="2025226" cy="1575175"/>
          </a:xfrm>
          <a:prstGeom prst="parallelogram">
            <a:avLst>
              <a:gd name="adj" fmla="val 45396"/>
            </a:avLst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3" name="平行四辺形 32"/>
          <p:cNvSpPr/>
          <p:nvPr userDrawn="1"/>
        </p:nvSpPr>
        <p:spPr>
          <a:xfrm flipH="1">
            <a:off x="6465943" y="5328000"/>
            <a:ext cx="2025226" cy="1575175"/>
          </a:xfrm>
          <a:prstGeom prst="parallelogram">
            <a:avLst>
              <a:gd name="adj" fmla="val 45396"/>
            </a:avLst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4" name="平行四辺形 33"/>
          <p:cNvSpPr/>
          <p:nvPr userDrawn="1"/>
        </p:nvSpPr>
        <p:spPr>
          <a:xfrm flipH="1">
            <a:off x="9470934" y="7445476"/>
            <a:ext cx="2025226" cy="1575175"/>
          </a:xfrm>
          <a:prstGeom prst="parallelogram">
            <a:avLst>
              <a:gd name="adj" fmla="val 45396"/>
            </a:avLst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5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960201" y="1269410"/>
            <a:ext cx="885286" cy="1215135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4800" spc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0</a:t>
            </a:r>
            <a:endParaRPr lang="en-US" dirty="0"/>
          </a:p>
        </p:txBody>
      </p:sp>
      <p:sp>
        <p:nvSpPr>
          <p:cNvPr id="36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4008647" y="3383823"/>
            <a:ext cx="885286" cy="1215135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4800" spc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0</a:t>
            </a:r>
            <a:endParaRPr lang="en-US" dirty="0"/>
          </a:p>
        </p:txBody>
      </p:sp>
      <p:sp>
        <p:nvSpPr>
          <p:cNvPr id="37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7035913" y="5501300"/>
            <a:ext cx="885286" cy="1215135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4800" spc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0</a:t>
            </a:r>
            <a:endParaRPr lang="en-US" dirty="0"/>
          </a:p>
        </p:txBody>
      </p:sp>
      <p:sp>
        <p:nvSpPr>
          <p:cNvPr id="38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10040904" y="7618775"/>
            <a:ext cx="885286" cy="1215135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4800" spc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0</a:t>
            </a:r>
            <a:endParaRPr lang="en-US" dirty="0"/>
          </a:p>
        </p:txBody>
      </p:sp>
      <p:sp>
        <p:nvSpPr>
          <p:cNvPr id="39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2167431" y="1002439"/>
            <a:ext cx="6120680" cy="848975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36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0" name="テキスト プレースホルダー 11"/>
          <p:cNvSpPr>
            <a:spLocks noGrp="1"/>
          </p:cNvSpPr>
          <p:nvPr>
            <p:ph type="body" sz="quarter" idx="29" hasCustomPrompt="1"/>
          </p:nvPr>
        </p:nvSpPr>
        <p:spPr>
          <a:xfrm>
            <a:off x="2438450" y="1723122"/>
            <a:ext cx="5972971" cy="9451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1" name="テキスト プレースホルダー 11"/>
          <p:cNvSpPr>
            <a:spLocks noGrp="1"/>
          </p:cNvSpPr>
          <p:nvPr>
            <p:ph type="body" sz="quarter" idx="30" hasCustomPrompt="1"/>
          </p:nvPr>
        </p:nvSpPr>
        <p:spPr>
          <a:xfrm>
            <a:off x="5219874" y="3119913"/>
            <a:ext cx="6120680" cy="848975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36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2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5490893" y="3840596"/>
            <a:ext cx="5972971" cy="9451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3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8206875" y="5237390"/>
            <a:ext cx="6120680" cy="848975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36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4" name="テキスト プレースホルダー 11"/>
          <p:cNvSpPr>
            <a:spLocks noGrp="1"/>
          </p:cNvSpPr>
          <p:nvPr>
            <p:ph type="body" sz="quarter" idx="33" hasCustomPrompt="1"/>
          </p:nvPr>
        </p:nvSpPr>
        <p:spPr>
          <a:xfrm>
            <a:off x="8477894" y="5958073"/>
            <a:ext cx="5972971" cy="9451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5" name="テキスト プレースホルダー 11"/>
          <p:cNvSpPr>
            <a:spLocks noGrp="1"/>
          </p:cNvSpPr>
          <p:nvPr>
            <p:ph type="body" sz="quarter" idx="34" hasCustomPrompt="1"/>
          </p:nvPr>
        </p:nvSpPr>
        <p:spPr>
          <a:xfrm>
            <a:off x="11225141" y="7354865"/>
            <a:ext cx="6120680" cy="848975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36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6" name="テキスト プレースホルダー 11"/>
          <p:cNvSpPr>
            <a:spLocks noGrp="1"/>
          </p:cNvSpPr>
          <p:nvPr>
            <p:ph type="body" sz="quarter" idx="35" hasCustomPrompt="1"/>
          </p:nvPr>
        </p:nvSpPr>
        <p:spPr>
          <a:xfrm>
            <a:off x="11496160" y="8075548"/>
            <a:ext cx="5972971" cy="9451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7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630069" y="5671751"/>
            <a:ext cx="6088231" cy="2090619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5400" spc="15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</p:txBody>
      </p:sp>
      <p:sp>
        <p:nvSpPr>
          <p:cNvPr id="48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630069" y="7798795"/>
            <a:ext cx="7658042" cy="157517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49" name="直線コネクタ 48"/>
          <p:cNvCxnSpPr/>
          <p:nvPr userDrawn="1"/>
        </p:nvCxnSpPr>
        <p:spPr>
          <a:xfrm>
            <a:off x="0" y="7708785"/>
            <a:ext cx="828811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6950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50"/>
                            </p:stCondLst>
                            <p:childTnLst>
                              <p:par>
                                <p:cTn id="13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5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50"/>
                            </p:stCondLst>
                            <p:childTnLst>
                              <p:par>
                                <p:cTn id="3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5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050"/>
                            </p:stCondLst>
                            <p:childTnLst>
                              <p:par>
                                <p:cTn id="5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3550"/>
                            </p:stCondLst>
                            <p:childTnLst>
                              <p:par>
                                <p:cTn id="5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4050"/>
                            </p:stCondLst>
                            <p:childTnLst>
                              <p:par>
                                <p:cTn id="7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4550"/>
                            </p:stCondLst>
                            <p:childTnLst>
                              <p:par>
                                <p:cTn id="7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7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9" grpId="0">
        <p:tmplLst>
          <p:tmpl>
            <p:tnLst>
              <p:par>
                <p:cTn presetID="22" presetClass="entr" presetSubtype="8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>
        <p:tmplLst>
          <p:tmpl>
            <p:tnLst>
              <p:par>
                <p:cTn presetID="22" presetClass="entr" presetSubtype="8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>
        <p:tmplLst>
          <p:tmpl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>
        <p:tmplLst>
          <p:tmpl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3" grpId="0">
        <p:tmplLst>
          <p:tmpl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>
        <p:tmplLst>
          <p:tmpl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5" grpId="0">
        <p:tmplLst>
          <p:tmpl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6" grpId="0">
        <p:tmplLst>
          <p:tmpl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7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8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平行四辺形 5"/>
          <p:cNvSpPr/>
          <p:nvPr userDrawn="1"/>
        </p:nvSpPr>
        <p:spPr>
          <a:xfrm>
            <a:off x="852615" y="2488885"/>
            <a:ext cx="16852860" cy="2436785"/>
          </a:xfrm>
          <a:custGeom>
            <a:avLst/>
            <a:gdLst/>
            <a:ahLst/>
            <a:cxnLst/>
            <a:rect l="l" t="t" r="r" b="b"/>
            <a:pathLst>
              <a:path w="16852860" h="2436785">
                <a:moveTo>
                  <a:pt x="9379959" y="0"/>
                </a:moveTo>
                <a:lnTo>
                  <a:pt x="16852860" y="0"/>
                </a:lnTo>
                <a:lnTo>
                  <a:pt x="16852860" y="1305145"/>
                </a:lnTo>
                <a:lnTo>
                  <a:pt x="9387867" y="1305145"/>
                </a:lnTo>
                <a:lnTo>
                  <a:pt x="7129947" y="2436785"/>
                </a:lnTo>
                <a:lnTo>
                  <a:pt x="7029666" y="2436784"/>
                </a:lnTo>
                <a:lnTo>
                  <a:pt x="7029665" y="2436783"/>
                </a:lnTo>
                <a:lnTo>
                  <a:pt x="0" y="2436783"/>
                </a:lnTo>
                <a:lnTo>
                  <a:pt x="182937" y="2257589"/>
                </a:lnTo>
                <a:lnTo>
                  <a:pt x="7113947" y="2257589"/>
                </a:lnTo>
                <a:lnTo>
                  <a:pt x="9379959" y="8624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平行四辺形 6"/>
          <p:cNvSpPr/>
          <p:nvPr userDrawn="1"/>
        </p:nvSpPr>
        <p:spPr>
          <a:xfrm>
            <a:off x="617837" y="3856113"/>
            <a:ext cx="17087638" cy="1307555"/>
          </a:xfrm>
          <a:custGeom>
            <a:avLst/>
            <a:gdLst/>
            <a:ahLst/>
            <a:cxnLst/>
            <a:rect l="l" t="t" r="r" b="b"/>
            <a:pathLst>
              <a:path w="17087638" h="1307555">
                <a:moveTo>
                  <a:pt x="9617912" y="0"/>
                </a:moveTo>
                <a:lnTo>
                  <a:pt x="9617912" y="2410"/>
                </a:lnTo>
                <a:lnTo>
                  <a:pt x="17087638" y="2410"/>
                </a:lnTo>
                <a:lnTo>
                  <a:pt x="17087638" y="1307555"/>
                </a:lnTo>
                <a:lnTo>
                  <a:pt x="10542728" y="1307555"/>
                </a:lnTo>
                <a:lnTo>
                  <a:pt x="9614737" y="1307555"/>
                </a:lnTo>
                <a:lnTo>
                  <a:pt x="0" y="1307555"/>
                </a:lnTo>
                <a:lnTo>
                  <a:pt x="182937" y="1128361"/>
                </a:lnTo>
                <a:lnTo>
                  <a:pt x="7376830" y="1128361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平行四辺形 6"/>
          <p:cNvSpPr/>
          <p:nvPr userDrawn="1"/>
        </p:nvSpPr>
        <p:spPr>
          <a:xfrm flipV="1">
            <a:off x="617837" y="5219033"/>
            <a:ext cx="17087638" cy="1307555"/>
          </a:xfrm>
          <a:custGeom>
            <a:avLst/>
            <a:gdLst/>
            <a:ahLst/>
            <a:cxnLst/>
            <a:rect l="l" t="t" r="r" b="b"/>
            <a:pathLst>
              <a:path w="17087638" h="1307555">
                <a:moveTo>
                  <a:pt x="9617912" y="0"/>
                </a:moveTo>
                <a:lnTo>
                  <a:pt x="9617912" y="2410"/>
                </a:lnTo>
                <a:lnTo>
                  <a:pt x="17087638" y="2410"/>
                </a:lnTo>
                <a:lnTo>
                  <a:pt x="17087638" y="1307555"/>
                </a:lnTo>
                <a:lnTo>
                  <a:pt x="10542728" y="1307555"/>
                </a:lnTo>
                <a:lnTo>
                  <a:pt x="9614737" y="1307555"/>
                </a:lnTo>
                <a:lnTo>
                  <a:pt x="0" y="1307555"/>
                </a:lnTo>
                <a:lnTo>
                  <a:pt x="182937" y="1128361"/>
                </a:lnTo>
                <a:lnTo>
                  <a:pt x="7376830" y="1128361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2" name="平行四辺形 5"/>
          <p:cNvSpPr/>
          <p:nvPr userDrawn="1"/>
        </p:nvSpPr>
        <p:spPr>
          <a:xfrm flipV="1">
            <a:off x="852615" y="5458626"/>
            <a:ext cx="16852860" cy="2436785"/>
          </a:xfrm>
          <a:custGeom>
            <a:avLst/>
            <a:gdLst/>
            <a:ahLst/>
            <a:cxnLst/>
            <a:rect l="l" t="t" r="r" b="b"/>
            <a:pathLst>
              <a:path w="16852860" h="2436785">
                <a:moveTo>
                  <a:pt x="9379959" y="0"/>
                </a:moveTo>
                <a:lnTo>
                  <a:pt x="16852860" y="0"/>
                </a:lnTo>
                <a:lnTo>
                  <a:pt x="16852860" y="1305145"/>
                </a:lnTo>
                <a:lnTo>
                  <a:pt x="9387867" y="1305145"/>
                </a:lnTo>
                <a:lnTo>
                  <a:pt x="7129947" y="2436785"/>
                </a:lnTo>
                <a:lnTo>
                  <a:pt x="7029666" y="2436784"/>
                </a:lnTo>
                <a:lnTo>
                  <a:pt x="7029665" y="2436783"/>
                </a:lnTo>
                <a:lnTo>
                  <a:pt x="0" y="2436783"/>
                </a:lnTo>
                <a:lnTo>
                  <a:pt x="182937" y="2257589"/>
                </a:lnTo>
                <a:lnTo>
                  <a:pt x="7113947" y="2257589"/>
                </a:lnTo>
                <a:lnTo>
                  <a:pt x="9379959" y="8624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6" name="図プレースホルダー 7"/>
          <p:cNvSpPr>
            <a:spLocks noGrp="1"/>
          </p:cNvSpPr>
          <p:nvPr>
            <p:ph type="pic" sz="quarter" idx="16" hasCustomPrompt="1"/>
          </p:nvPr>
        </p:nvSpPr>
        <p:spPr>
          <a:xfrm>
            <a:off x="10448351" y="2753104"/>
            <a:ext cx="793284" cy="79328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7" name="図プレースホルダー 7"/>
          <p:cNvSpPr>
            <a:spLocks noGrp="1"/>
          </p:cNvSpPr>
          <p:nvPr>
            <p:ph type="pic" sz="quarter" idx="17" hasCustomPrompt="1"/>
          </p:nvPr>
        </p:nvSpPr>
        <p:spPr>
          <a:xfrm>
            <a:off x="10448351" y="4104964"/>
            <a:ext cx="793284" cy="79328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8" name="図プレースホルダー 7"/>
          <p:cNvSpPr>
            <a:spLocks noGrp="1"/>
          </p:cNvSpPr>
          <p:nvPr>
            <p:ph type="pic" sz="quarter" idx="18" hasCustomPrompt="1"/>
          </p:nvPr>
        </p:nvSpPr>
        <p:spPr>
          <a:xfrm>
            <a:off x="10448351" y="5456824"/>
            <a:ext cx="793284" cy="79328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9" name="図プレースホルダー 7"/>
          <p:cNvSpPr>
            <a:spLocks noGrp="1"/>
          </p:cNvSpPr>
          <p:nvPr>
            <p:ph type="pic" sz="quarter" idx="19" hasCustomPrompt="1"/>
          </p:nvPr>
        </p:nvSpPr>
        <p:spPr>
          <a:xfrm>
            <a:off x="10448351" y="6808685"/>
            <a:ext cx="793284" cy="79328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11316140" y="2566146"/>
            <a:ext cx="5972971" cy="1182197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1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11316140" y="3935259"/>
            <a:ext cx="5972971" cy="1182197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33" hasCustomPrompt="1"/>
          </p:nvPr>
        </p:nvSpPr>
        <p:spPr>
          <a:xfrm>
            <a:off x="11316140" y="5298179"/>
            <a:ext cx="5972971" cy="1182197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3" name="テキスト プレースホルダー 11"/>
          <p:cNvSpPr>
            <a:spLocks noGrp="1"/>
          </p:cNvSpPr>
          <p:nvPr>
            <p:ph type="body" sz="quarter" idx="34" hasCustomPrompt="1"/>
          </p:nvPr>
        </p:nvSpPr>
        <p:spPr>
          <a:xfrm>
            <a:off x="11316140" y="6661603"/>
            <a:ext cx="5972971" cy="1182197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4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1042306" y="2488886"/>
            <a:ext cx="6840760" cy="2213144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5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1042306" y="5784005"/>
            <a:ext cx="6840760" cy="255485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4171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25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25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75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0"/>
                            </p:stCondLst>
                            <p:childTnLst>
                              <p:par>
                                <p:cTn id="49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550"/>
                            </p:stCondLst>
                            <p:childTnLst>
                              <p:par>
                                <p:cTn id="54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0" grpId="0" animBg="1"/>
      <p:bldP spid="12" grpId="0" animBg="1"/>
      <p:bldP spid="16" grpId="0"/>
      <p:bldP spid="17" grpId="0"/>
      <p:bldP spid="18" grpId="0"/>
      <p:bldP spid="19" grpId="0"/>
      <p:bldP spid="2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e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直線コネクタ 32"/>
          <p:cNvCxnSpPr/>
          <p:nvPr userDrawn="1"/>
        </p:nvCxnSpPr>
        <p:spPr>
          <a:xfrm flipH="1">
            <a:off x="7192" y="7631705"/>
            <a:ext cx="9259471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正方形/長方形 5"/>
          <p:cNvSpPr/>
          <p:nvPr userDrawn="1"/>
        </p:nvSpPr>
        <p:spPr>
          <a:xfrm rot="18000000">
            <a:off x="7641771" y="8548321"/>
            <a:ext cx="2942561" cy="1447590"/>
          </a:xfrm>
          <a:custGeom>
            <a:avLst/>
            <a:gdLst/>
            <a:ahLst/>
            <a:cxnLst/>
            <a:rect l="l" t="t" r="r" b="b"/>
            <a:pathLst>
              <a:path w="2942561" h="1447590">
                <a:moveTo>
                  <a:pt x="2942561" y="0"/>
                </a:moveTo>
                <a:lnTo>
                  <a:pt x="2942561" y="1447590"/>
                </a:lnTo>
                <a:lnTo>
                  <a:pt x="2024614" y="1447590"/>
                </a:lnTo>
                <a:cubicBezTo>
                  <a:pt x="1725966" y="1164530"/>
                  <a:pt x="1322349" y="991867"/>
                  <a:pt x="878406" y="991867"/>
                </a:cubicBezTo>
                <a:cubicBezTo>
                  <a:pt x="741840" y="991867"/>
                  <a:pt x="609089" y="1008206"/>
                  <a:pt x="482485" y="1040920"/>
                </a:cubicBezTo>
                <a:lnTo>
                  <a:pt x="0" y="205230"/>
                </a:lnTo>
                <a:cubicBezTo>
                  <a:pt x="254597" y="364578"/>
                  <a:pt x="555858" y="455722"/>
                  <a:pt x="878406" y="455722"/>
                </a:cubicBezTo>
                <a:cubicBezTo>
                  <a:pt x="1322350" y="455722"/>
                  <a:pt x="1725965" y="283060"/>
                  <a:pt x="2024613" y="0"/>
                </a:cubicBezTo>
                <a:close/>
              </a:path>
            </a:pathLst>
          </a:cu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5"/>
          <p:cNvSpPr/>
          <p:nvPr userDrawn="1"/>
        </p:nvSpPr>
        <p:spPr>
          <a:xfrm rot="8100000">
            <a:off x="7041556" y="3905431"/>
            <a:ext cx="2869913" cy="1006333"/>
          </a:xfrm>
          <a:custGeom>
            <a:avLst/>
            <a:gdLst/>
            <a:ahLst/>
            <a:cxnLst/>
            <a:rect l="l" t="t" r="r" b="b"/>
            <a:pathLst>
              <a:path w="3465385" h="1215135">
                <a:moveTo>
                  <a:pt x="0" y="0"/>
                </a:moveTo>
                <a:lnTo>
                  <a:pt x="770545" y="0"/>
                </a:lnTo>
                <a:cubicBezTo>
                  <a:pt x="1021235" y="237606"/>
                  <a:pt x="1360038" y="382542"/>
                  <a:pt x="1732693" y="382542"/>
                </a:cubicBezTo>
                <a:cubicBezTo>
                  <a:pt x="2105348" y="382542"/>
                  <a:pt x="2444151" y="237606"/>
                  <a:pt x="2694841" y="0"/>
                </a:cubicBezTo>
                <a:lnTo>
                  <a:pt x="3465385" y="0"/>
                </a:lnTo>
                <a:lnTo>
                  <a:pt x="3465385" y="1215135"/>
                </a:lnTo>
                <a:lnTo>
                  <a:pt x="2694842" y="1215135"/>
                </a:lnTo>
                <a:cubicBezTo>
                  <a:pt x="2444152" y="977529"/>
                  <a:pt x="2105348" y="832592"/>
                  <a:pt x="1732693" y="832592"/>
                </a:cubicBezTo>
                <a:cubicBezTo>
                  <a:pt x="1360038" y="832592"/>
                  <a:pt x="1021234" y="977529"/>
                  <a:pt x="770544" y="1215135"/>
                </a:cubicBezTo>
                <a:lnTo>
                  <a:pt x="0" y="121513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正方形/長方形 5"/>
          <p:cNvSpPr/>
          <p:nvPr userDrawn="1"/>
        </p:nvSpPr>
        <p:spPr>
          <a:xfrm rot="2864116">
            <a:off x="7402105" y="2013750"/>
            <a:ext cx="2402012" cy="842264"/>
          </a:xfrm>
          <a:custGeom>
            <a:avLst/>
            <a:gdLst/>
            <a:ahLst/>
            <a:cxnLst/>
            <a:rect l="l" t="t" r="r" b="b"/>
            <a:pathLst>
              <a:path w="3465385" h="1215135">
                <a:moveTo>
                  <a:pt x="0" y="0"/>
                </a:moveTo>
                <a:lnTo>
                  <a:pt x="770545" y="0"/>
                </a:lnTo>
                <a:cubicBezTo>
                  <a:pt x="1021235" y="237606"/>
                  <a:pt x="1360038" y="382542"/>
                  <a:pt x="1732693" y="382542"/>
                </a:cubicBezTo>
                <a:cubicBezTo>
                  <a:pt x="2105348" y="382542"/>
                  <a:pt x="2444151" y="237606"/>
                  <a:pt x="2694841" y="0"/>
                </a:cubicBezTo>
                <a:lnTo>
                  <a:pt x="3465385" y="0"/>
                </a:lnTo>
                <a:lnTo>
                  <a:pt x="3465385" y="1215135"/>
                </a:lnTo>
                <a:lnTo>
                  <a:pt x="2694842" y="1215135"/>
                </a:lnTo>
                <a:cubicBezTo>
                  <a:pt x="2444152" y="977529"/>
                  <a:pt x="2105348" y="832592"/>
                  <a:pt x="1732693" y="832592"/>
                </a:cubicBezTo>
                <a:cubicBezTo>
                  <a:pt x="1360038" y="832592"/>
                  <a:pt x="1021234" y="977529"/>
                  <a:pt x="770544" y="1215135"/>
                </a:cubicBezTo>
                <a:lnTo>
                  <a:pt x="0" y="1215135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" name="円/楕円 1"/>
          <p:cNvSpPr/>
          <p:nvPr userDrawn="1"/>
        </p:nvSpPr>
        <p:spPr>
          <a:xfrm>
            <a:off x="8642661" y="2531946"/>
            <a:ext cx="1726122" cy="1726122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0" cmpd="sng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5" name="円/楕円 4"/>
          <p:cNvSpPr/>
          <p:nvPr userDrawn="1"/>
        </p:nvSpPr>
        <p:spPr>
          <a:xfrm>
            <a:off x="7002116" y="824546"/>
            <a:ext cx="1474395" cy="1474395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0" cmpd="sng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/>
          <p:cNvSpPr/>
          <p:nvPr userDrawn="1"/>
        </p:nvSpPr>
        <p:spPr>
          <a:xfrm rot="2700000">
            <a:off x="6865970" y="6128846"/>
            <a:ext cx="3248068" cy="1138933"/>
          </a:xfrm>
          <a:custGeom>
            <a:avLst/>
            <a:gdLst/>
            <a:ahLst/>
            <a:cxnLst/>
            <a:rect l="l" t="t" r="r" b="b"/>
            <a:pathLst>
              <a:path w="3465385" h="1215135">
                <a:moveTo>
                  <a:pt x="0" y="0"/>
                </a:moveTo>
                <a:lnTo>
                  <a:pt x="770545" y="0"/>
                </a:lnTo>
                <a:cubicBezTo>
                  <a:pt x="1021235" y="237606"/>
                  <a:pt x="1360038" y="382542"/>
                  <a:pt x="1732693" y="382542"/>
                </a:cubicBezTo>
                <a:cubicBezTo>
                  <a:pt x="2105348" y="382542"/>
                  <a:pt x="2444151" y="237606"/>
                  <a:pt x="2694841" y="0"/>
                </a:cubicBezTo>
                <a:lnTo>
                  <a:pt x="3465385" y="0"/>
                </a:lnTo>
                <a:lnTo>
                  <a:pt x="3465385" y="1215135"/>
                </a:lnTo>
                <a:lnTo>
                  <a:pt x="2694842" y="1215135"/>
                </a:lnTo>
                <a:cubicBezTo>
                  <a:pt x="2444152" y="977529"/>
                  <a:pt x="2105348" y="832592"/>
                  <a:pt x="1732693" y="832592"/>
                </a:cubicBezTo>
                <a:cubicBezTo>
                  <a:pt x="1360038" y="832592"/>
                  <a:pt x="1021234" y="977529"/>
                  <a:pt x="770544" y="1215135"/>
                </a:cubicBezTo>
                <a:lnTo>
                  <a:pt x="0" y="1215135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1" name="円/楕円 10"/>
          <p:cNvSpPr/>
          <p:nvPr userDrawn="1"/>
        </p:nvSpPr>
        <p:spPr>
          <a:xfrm>
            <a:off x="6307812" y="4514532"/>
            <a:ext cx="1978401" cy="1978401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0" cmpd="sng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2" name="円/楕円 11"/>
          <p:cNvSpPr/>
          <p:nvPr userDrawn="1"/>
        </p:nvSpPr>
        <p:spPr>
          <a:xfrm>
            <a:off x="8661660" y="6876764"/>
            <a:ext cx="2330114" cy="2330114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0" cmpd="sng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 userDrawn="1"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円弧 16"/>
          <p:cNvSpPr/>
          <p:nvPr userDrawn="1"/>
        </p:nvSpPr>
        <p:spPr>
          <a:xfrm rot="2700000">
            <a:off x="8595702" y="2404897"/>
            <a:ext cx="1980219" cy="1980219"/>
          </a:xfrm>
          <a:prstGeom prst="arc">
            <a:avLst>
              <a:gd name="adj1" fmla="val 16200000"/>
              <a:gd name="adj2" fmla="val 20392033"/>
            </a:avLst>
          </a:prstGeom>
          <a:ln w="12700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円弧 17"/>
          <p:cNvSpPr/>
          <p:nvPr userDrawn="1"/>
        </p:nvSpPr>
        <p:spPr>
          <a:xfrm rot="2700000">
            <a:off x="6822804" y="627945"/>
            <a:ext cx="1883035" cy="1883035"/>
          </a:xfrm>
          <a:prstGeom prst="arc">
            <a:avLst>
              <a:gd name="adj1" fmla="val 16200000"/>
              <a:gd name="adj2" fmla="val 19583222"/>
            </a:avLst>
          </a:prstGeom>
          <a:ln w="12700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円弧 18"/>
          <p:cNvSpPr/>
          <p:nvPr userDrawn="1"/>
        </p:nvSpPr>
        <p:spPr>
          <a:xfrm rot="2700000">
            <a:off x="8457163" y="6669875"/>
            <a:ext cx="2766089" cy="2766089"/>
          </a:xfrm>
          <a:prstGeom prst="arc">
            <a:avLst>
              <a:gd name="adj1" fmla="val 16200000"/>
              <a:gd name="adj2" fmla="val 19583222"/>
            </a:avLst>
          </a:prstGeom>
          <a:ln w="12700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円弧 19"/>
          <p:cNvSpPr/>
          <p:nvPr userDrawn="1"/>
        </p:nvSpPr>
        <p:spPr>
          <a:xfrm rot="2700000">
            <a:off x="6126781" y="4311196"/>
            <a:ext cx="2385072" cy="2385072"/>
          </a:xfrm>
          <a:prstGeom prst="arc">
            <a:avLst>
              <a:gd name="adj1" fmla="val 16200000"/>
              <a:gd name="adj2" fmla="val 19583222"/>
            </a:avLst>
          </a:prstGeom>
          <a:ln w="12700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2" name="直線コネクタ 21"/>
          <p:cNvCxnSpPr/>
          <p:nvPr userDrawn="1"/>
        </p:nvCxnSpPr>
        <p:spPr>
          <a:xfrm>
            <a:off x="8420753" y="869551"/>
            <a:ext cx="1620291" cy="0"/>
          </a:xfrm>
          <a:prstGeom prst="line">
            <a:avLst/>
          </a:prstGeom>
          <a:ln w="12700">
            <a:solidFill>
              <a:schemeClr val="accent1"/>
            </a:solidFill>
            <a:prstDash val="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コネクタ 22"/>
          <p:cNvCxnSpPr/>
          <p:nvPr userDrawn="1"/>
        </p:nvCxnSpPr>
        <p:spPr>
          <a:xfrm>
            <a:off x="10297470" y="2669751"/>
            <a:ext cx="840525" cy="0"/>
          </a:xfrm>
          <a:prstGeom prst="line">
            <a:avLst/>
          </a:prstGeom>
          <a:ln w="12700">
            <a:solidFill>
              <a:schemeClr val="accent1"/>
            </a:solidFill>
            <a:prstDash val="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コネクタ 23"/>
          <p:cNvCxnSpPr/>
          <p:nvPr userDrawn="1"/>
        </p:nvCxnSpPr>
        <p:spPr>
          <a:xfrm>
            <a:off x="8185585" y="4649971"/>
            <a:ext cx="2532147" cy="0"/>
          </a:xfrm>
          <a:prstGeom prst="line">
            <a:avLst/>
          </a:prstGeom>
          <a:ln w="12700">
            <a:solidFill>
              <a:schemeClr val="accent1"/>
            </a:solidFill>
            <a:prstDash val="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コネクタ 24"/>
          <p:cNvCxnSpPr/>
          <p:nvPr userDrawn="1"/>
        </p:nvCxnSpPr>
        <p:spPr>
          <a:xfrm>
            <a:off x="10851023" y="7035236"/>
            <a:ext cx="472552" cy="0"/>
          </a:xfrm>
          <a:prstGeom prst="line">
            <a:avLst/>
          </a:prstGeom>
          <a:ln w="12700">
            <a:solidFill>
              <a:schemeClr val="accent1"/>
            </a:solidFill>
            <a:prstDash val="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テキスト プレースホルダー 11"/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10088311" y="327965"/>
            <a:ext cx="6120680" cy="848975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1" name="テキスト プレースホルダー 11"/>
          <p:cNvSpPr>
            <a:spLocks noGrp="1"/>
          </p:cNvSpPr>
          <p:nvPr userDrawn="1">
            <p:ph type="body" sz="quarter" idx="28" hasCustomPrompt="1"/>
          </p:nvPr>
        </p:nvSpPr>
        <p:spPr>
          <a:xfrm>
            <a:off x="10088311" y="1048045"/>
            <a:ext cx="6165685" cy="1035116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2" name="テキスト プレースホルダー 11"/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586569" y="5418561"/>
            <a:ext cx="6030670" cy="2213144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5" name="テキスト プレースホルダー 11"/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620583" y="7676465"/>
            <a:ext cx="7397498" cy="196753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6" name="テキスト プレースホルダー 11"/>
          <p:cNvSpPr>
            <a:spLocks noGrp="1"/>
          </p:cNvSpPr>
          <p:nvPr userDrawn="1">
            <p:ph type="body" sz="quarter" idx="29" hasCustomPrompt="1"/>
          </p:nvPr>
        </p:nvSpPr>
        <p:spPr>
          <a:xfrm>
            <a:off x="11168431" y="2128165"/>
            <a:ext cx="6120680" cy="848975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7" name="テキスト プレースホルダー 11"/>
          <p:cNvSpPr>
            <a:spLocks noGrp="1"/>
          </p:cNvSpPr>
          <p:nvPr userDrawn="1">
            <p:ph type="body" sz="quarter" idx="30" hasCustomPrompt="1"/>
          </p:nvPr>
        </p:nvSpPr>
        <p:spPr>
          <a:xfrm>
            <a:off x="11168431" y="2848245"/>
            <a:ext cx="6120680" cy="1035116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9" name="テキスト プレースホルダー 11"/>
          <p:cNvSpPr>
            <a:spLocks noGrp="1"/>
          </p:cNvSpPr>
          <p:nvPr userDrawn="1">
            <p:ph type="body" sz="quarter" idx="31" hasCustomPrompt="1"/>
          </p:nvPr>
        </p:nvSpPr>
        <p:spPr>
          <a:xfrm>
            <a:off x="10763386" y="4108385"/>
            <a:ext cx="6120680" cy="848975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0" name="テキスト プレースホルダー 11"/>
          <p:cNvSpPr>
            <a:spLocks noGrp="1"/>
          </p:cNvSpPr>
          <p:nvPr userDrawn="1">
            <p:ph type="body" sz="quarter" idx="32" hasCustomPrompt="1"/>
          </p:nvPr>
        </p:nvSpPr>
        <p:spPr>
          <a:xfrm>
            <a:off x="10763386" y="4828465"/>
            <a:ext cx="6120680" cy="1035116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3" name="テキスト プレースホルダー 11"/>
          <p:cNvSpPr>
            <a:spLocks noGrp="1"/>
          </p:cNvSpPr>
          <p:nvPr userDrawn="1">
            <p:ph type="body" sz="quarter" idx="33" hasCustomPrompt="1"/>
          </p:nvPr>
        </p:nvSpPr>
        <p:spPr>
          <a:xfrm>
            <a:off x="11438461" y="6493650"/>
            <a:ext cx="6120680" cy="848975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4" name="テキスト プレースホルダー 11"/>
          <p:cNvSpPr>
            <a:spLocks noGrp="1"/>
          </p:cNvSpPr>
          <p:nvPr userDrawn="1">
            <p:ph type="body" sz="quarter" idx="34" hasCustomPrompt="1"/>
          </p:nvPr>
        </p:nvSpPr>
        <p:spPr>
          <a:xfrm>
            <a:off x="11438461" y="7213730"/>
            <a:ext cx="6120680" cy="1035116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6" name="図プレースホルダー 7"/>
          <p:cNvSpPr>
            <a:spLocks noGrp="1"/>
          </p:cNvSpPr>
          <p:nvPr userDrawn="1">
            <p:ph type="pic" sz="quarter" idx="16" hasCustomPrompt="1"/>
          </p:nvPr>
        </p:nvSpPr>
        <p:spPr>
          <a:xfrm>
            <a:off x="7395177" y="1183060"/>
            <a:ext cx="712914" cy="71291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48" name="図プレースホルダー 7"/>
          <p:cNvSpPr>
            <a:spLocks noGrp="1"/>
          </p:cNvSpPr>
          <p:nvPr userDrawn="1">
            <p:ph type="pic" sz="quarter" idx="35" hasCustomPrompt="1"/>
          </p:nvPr>
        </p:nvSpPr>
        <p:spPr>
          <a:xfrm>
            <a:off x="9089200" y="2978484"/>
            <a:ext cx="833044" cy="83304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49" name="図プレースホルダー 7"/>
          <p:cNvSpPr>
            <a:spLocks noGrp="1"/>
          </p:cNvSpPr>
          <p:nvPr userDrawn="1">
            <p:ph type="pic" sz="quarter" idx="36" hasCustomPrompt="1"/>
          </p:nvPr>
        </p:nvSpPr>
        <p:spPr>
          <a:xfrm>
            <a:off x="6783267" y="4988806"/>
            <a:ext cx="1009789" cy="1009789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50" name="図プレースホルダー 7"/>
          <p:cNvSpPr>
            <a:spLocks noGrp="1"/>
          </p:cNvSpPr>
          <p:nvPr userDrawn="1">
            <p:ph type="pic" sz="quarter" idx="37" hasCustomPrompt="1"/>
          </p:nvPr>
        </p:nvSpPr>
        <p:spPr>
          <a:xfrm>
            <a:off x="9188211" y="7438755"/>
            <a:ext cx="1222868" cy="1222868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60215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50"/>
                            </p:stCondLst>
                            <p:childTnLst>
                              <p:par>
                                <p:cTn id="13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5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50"/>
                            </p:stCondLst>
                            <p:childTnLst>
                              <p:par>
                                <p:cTn id="2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5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55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300"/>
                            </p:stCondLst>
                            <p:childTnLst>
                              <p:par>
                                <p:cTn id="4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800"/>
                            </p:stCondLst>
                            <p:childTnLst>
                              <p:par>
                                <p:cTn id="5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300"/>
                            </p:stCondLst>
                            <p:childTnLst>
                              <p:par>
                                <p:cTn id="5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4800"/>
                            </p:stCondLst>
                            <p:childTnLst>
                              <p:par>
                                <p:cTn id="68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550"/>
                            </p:stCondLst>
                            <p:childTnLst>
                              <p:par>
                                <p:cTn id="7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6050"/>
                            </p:stCondLst>
                            <p:childTnLst>
                              <p:par>
                                <p:cTn id="7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6550"/>
                            </p:stCondLst>
                            <p:childTnLst>
                              <p:par>
                                <p:cTn id="8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7050"/>
                            </p:stCondLst>
                            <p:childTnLst>
                              <p:par>
                                <p:cTn id="9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7800"/>
                            </p:stCondLst>
                            <p:childTnLst>
                              <p:par>
                                <p:cTn id="10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8300"/>
                            </p:stCondLst>
                            <p:childTnLst>
                              <p:par>
                                <p:cTn id="10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8800"/>
                            </p:stCondLst>
                            <p:childTnLst>
                              <p:par>
                                <p:cTn id="1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9300"/>
                            </p:stCondLst>
                            <p:childTnLst>
                              <p:par>
                                <p:cTn id="12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0" grpId="0" animBg="1"/>
      <p:bldP spid="9" grpId="0" animBg="1"/>
      <p:bldP spid="2" grpId="0" animBg="1"/>
      <p:bldP spid="5" grpId="0" animBg="1"/>
      <p:bldP spid="6" grpId="0" animBg="1"/>
      <p:bldP spid="11" grpId="0" animBg="1"/>
      <p:bldP spid="12" grpId="0" animBg="1"/>
      <p:bldP spid="17" grpId="0" animBg="1"/>
      <p:bldP spid="18" grpId="0" animBg="1"/>
      <p:bldP spid="19" grpId="0" animBg="1"/>
      <p:bldP spid="20" grpId="0" animBg="1"/>
      <p:bldP spid="30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2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7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9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0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3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4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6" grpId="0"/>
      <p:bldP spid="48" grpId="0"/>
      <p:bldP spid="49" grpId="0"/>
      <p:bldP spid="50" grpId="0"/>
    </p:bldLst>
  </p:timing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Ste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8" name="直線コネクタ 67"/>
          <p:cNvCxnSpPr/>
          <p:nvPr userDrawn="1"/>
        </p:nvCxnSpPr>
        <p:spPr>
          <a:xfrm>
            <a:off x="-135015" y="1003040"/>
            <a:ext cx="18594256" cy="7661476"/>
          </a:xfrm>
          <a:prstGeom prst="line">
            <a:avLst/>
          </a:prstGeom>
          <a:ln w="762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円/楕円 6"/>
          <p:cNvSpPr/>
          <p:nvPr userDrawn="1"/>
        </p:nvSpPr>
        <p:spPr>
          <a:xfrm>
            <a:off x="3876495" y="1825616"/>
            <a:ext cx="3002849" cy="3002849"/>
          </a:xfrm>
          <a:prstGeom prst="ellipse">
            <a:avLst/>
          </a:prstGeom>
          <a:solidFill>
            <a:schemeClr val="bg1"/>
          </a:solidFill>
          <a:ln w="57150" cmpd="sng">
            <a:solidFill>
              <a:schemeClr val="accent1">
                <a:lumMod val="40000"/>
                <a:lumOff val="6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4" name="円/楕円 63"/>
          <p:cNvSpPr/>
          <p:nvPr userDrawn="1"/>
        </p:nvSpPr>
        <p:spPr>
          <a:xfrm>
            <a:off x="443629" y="417975"/>
            <a:ext cx="3002849" cy="3002849"/>
          </a:xfrm>
          <a:prstGeom prst="ellipse">
            <a:avLst/>
          </a:prstGeom>
          <a:solidFill>
            <a:schemeClr val="bg1"/>
          </a:solidFill>
          <a:ln w="57150" cmpd="sng">
            <a:solidFill>
              <a:schemeClr val="accent1">
                <a:lumMod val="40000"/>
                <a:lumOff val="6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3" name="円/楕円 62"/>
          <p:cNvSpPr/>
          <p:nvPr userDrawn="1"/>
        </p:nvSpPr>
        <p:spPr>
          <a:xfrm>
            <a:off x="3041432" y="749270"/>
            <a:ext cx="990110" cy="99011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9" name="円/楕円 68"/>
          <p:cNvSpPr/>
          <p:nvPr userDrawn="1"/>
        </p:nvSpPr>
        <p:spPr>
          <a:xfrm>
            <a:off x="7341880" y="3253290"/>
            <a:ext cx="3002849" cy="3002849"/>
          </a:xfrm>
          <a:prstGeom prst="ellipse">
            <a:avLst/>
          </a:prstGeom>
          <a:solidFill>
            <a:schemeClr val="bg1"/>
          </a:solidFill>
          <a:ln w="57150" cmpd="sng">
            <a:solidFill>
              <a:schemeClr val="accent1">
                <a:lumMod val="40000"/>
                <a:lumOff val="6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0" name="円/楕円 69"/>
          <p:cNvSpPr/>
          <p:nvPr userDrawn="1"/>
        </p:nvSpPr>
        <p:spPr>
          <a:xfrm>
            <a:off x="10839784" y="4705936"/>
            <a:ext cx="3002849" cy="3002849"/>
          </a:xfrm>
          <a:prstGeom prst="ellipse">
            <a:avLst/>
          </a:prstGeom>
          <a:solidFill>
            <a:schemeClr val="bg1"/>
          </a:solidFill>
          <a:ln w="57150" cmpd="sng">
            <a:solidFill>
              <a:schemeClr val="accent1">
                <a:lumMod val="40000"/>
                <a:lumOff val="6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1" name="円/楕円 70"/>
          <p:cNvSpPr/>
          <p:nvPr userDrawn="1"/>
        </p:nvSpPr>
        <p:spPr>
          <a:xfrm>
            <a:off x="14376272" y="6088605"/>
            <a:ext cx="3002849" cy="3002849"/>
          </a:xfrm>
          <a:prstGeom prst="ellipse">
            <a:avLst/>
          </a:prstGeom>
          <a:solidFill>
            <a:schemeClr val="bg1"/>
          </a:solidFill>
          <a:ln w="57150" cmpd="sng">
            <a:solidFill>
              <a:schemeClr val="accent1">
                <a:lumMod val="40000"/>
                <a:lumOff val="6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2" name="円/楕円 71"/>
          <p:cNvSpPr/>
          <p:nvPr userDrawn="1"/>
        </p:nvSpPr>
        <p:spPr>
          <a:xfrm>
            <a:off x="6487910" y="2173171"/>
            <a:ext cx="990110" cy="99011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3" name="円/楕円 72"/>
          <p:cNvSpPr/>
          <p:nvPr userDrawn="1"/>
        </p:nvSpPr>
        <p:spPr>
          <a:xfrm>
            <a:off x="9953295" y="3613331"/>
            <a:ext cx="990110" cy="99011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4" name="円/楕円 73"/>
          <p:cNvSpPr/>
          <p:nvPr userDrawn="1"/>
        </p:nvSpPr>
        <p:spPr>
          <a:xfrm>
            <a:off x="13463686" y="5098495"/>
            <a:ext cx="990110" cy="99011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5" name="円/楕円 74"/>
          <p:cNvSpPr/>
          <p:nvPr userDrawn="1"/>
        </p:nvSpPr>
        <p:spPr>
          <a:xfrm>
            <a:off x="16974075" y="6493651"/>
            <a:ext cx="990110" cy="99011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7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586569" y="5418561"/>
            <a:ext cx="6757660" cy="2213144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78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620582" y="7676465"/>
            <a:ext cx="8792653" cy="169750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79" name="直線コネクタ 78"/>
          <p:cNvCxnSpPr/>
          <p:nvPr userDrawn="1"/>
        </p:nvCxnSpPr>
        <p:spPr>
          <a:xfrm flipH="1">
            <a:off x="7193" y="7631705"/>
            <a:ext cx="9406043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直角三角形 81"/>
          <p:cNvSpPr/>
          <p:nvPr userDrawn="1"/>
        </p:nvSpPr>
        <p:spPr>
          <a:xfrm rot="14829042">
            <a:off x="-60390" y="-726067"/>
            <a:ext cx="401178" cy="401178"/>
          </a:xfrm>
          <a:prstGeom prst="rtTriangle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3" name="直角三角形 82"/>
          <p:cNvSpPr/>
          <p:nvPr userDrawn="1"/>
        </p:nvSpPr>
        <p:spPr>
          <a:xfrm rot="14829042">
            <a:off x="801897" y="-726067"/>
            <a:ext cx="401178" cy="401178"/>
          </a:xfrm>
          <a:prstGeom prst="rtTriangle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4" name="直角三角形 83"/>
          <p:cNvSpPr/>
          <p:nvPr userDrawn="1"/>
        </p:nvSpPr>
        <p:spPr>
          <a:xfrm rot="14829042">
            <a:off x="1596010" y="-726067"/>
            <a:ext cx="401178" cy="401178"/>
          </a:xfrm>
          <a:prstGeom prst="rtTriangle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5" name="直角三角形 84"/>
          <p:cNvSpPr/>
          <p:nvPr userDrawn="1"/>
        </p:nvSpPr>
        <p:spPr>
          <a:xfrm rot="14829042">
            <a:off x="2364596" y="-726068"/>
            <a:ext cx="401178" cy="401178"/>
          </a:xfrm>
          <a:prstGeom prst="rtTriangle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6" name="テキスト ボックス 85"/>
          <p:cNvSpPr txBox="1"/>
          <p:nvPr userDrawn="1"/>
        </p:nvSpPr>
        <p:spPr>
          <a:xfrm>
            <a:off x="3337561" y="951937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chemeClr val="bg1"/>
                </a:solidFill>
              </a:rPr>
              <a:t>1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87" name="テキスト ボックス 86"/>
          <p:cNvSpPr txBox="1"/>
          <p:nvPr userDrawn="1"/>
        </p:nvSpPr>
        <p:spPr>
          <a:xfrm>
            <a:off x="6776819" y="2375838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chemeClr val="bg1"/>
                </a:solidFill>
              </a:rPr>
              <a:t>2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88" name="テキスト ボックス 87"/>
          <p:cNvSpPr txBox="1"/>
          <p:nvPr userDrawn="1"/>
        </p:nvSpPr>
        <p:spPr>
          <a:xfrm>
            <a:off x="10242204" y="3815997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chemeClr val="bg1"/>
                </a:solidFill>
              </a:rPr>
              <a:t>3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89" name="テキスト ボックス 88"/>
          <p:cNvSpPr txBox="1"/>
          <p:nvPr userDrawn="1"/>
        </p:nvSpPr>
        <p:spPr>
          <a:xfrm>
            <a:off x="13752595" y="5301162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chemeClr val="bg1"/>
                </a:solidFill>
              </a:rPr>
              <a:t>4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90" name="テキスト ボックス 89"/>
          <p:cNvSpPr txBox="1"/>
          <p:nvPr userDrawn="1"/>
        </p:nvSpPr>
        <p:spPr>
          <a:xfrm>
            <a:off x="17262984" y="6696318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chemeClr val="bg1"/>
                </a:solidFill>
              </a:rPr>
              <a:t>5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99" name="テキスト プレースホルダー 11"/>
          <p:cNvSpPr>
            <a:spLocks noGrp="1"/>
          </p:cNvSpPr>
          <p:nvPr>
            <p:ph type="body" sz="quarter" idx="30" hasCustomPrompt="1"/>
          </p:nvPr>
        </p:nvSpPr>
        <p:spPr>
          <a:xfrm>
            <a:off x="816155" y="823020"/>
            <a:ext cx="2225277" cy="2091686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0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4265280" y="2254210"/>
            <a:ext cx="2225277" cy="2091686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1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7728018" y="3698760"/>
            <a:ext cx="2225277" cy="2091686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2" name="テキスト プレースホルダー 11"/>
          <p:cNvSpPr>
            <a:spLocks noGrp="1"/>
          </p:cNvSpPr>
          <p:nvPr>
            <p:ph type="body" sz="quarter" idx="33" hasCustomPrompt="1"/>
          </p:nvPr>
        </p:nvSpPr>
        <p:spPr>
          <a:xfrm>
            <a:off x="11228569" y="5134530"/>
            <a:ext cx="2225277" cy="2091686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3" name="テキスト プレースホルダー 11"/>
          <p:cNvSpPr>
            <a:spLocks noGrp="1"/>
          </p:cNvSpPr>
          <p:nvPr>
            <p:ph type="body" sz="quarter" idx="34" hasCustomPrompt="1"/>
          </p:nvPr>
        </p:nvSpPr>
        <p:spPr>
          <a:xfrm>
            <a:off x="14748798" y="6517199"/>
            <a:ext cx="2225277" cy="2091686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8459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42" presetClass="path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0077 0.08735 L 0.18751 0.2966 " pathEditMode="fixed" rAng="0" ptsTypes="AA">
                                      <p:cBhvr>
                                        <p:cTn id="42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410" y="1046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5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3250"/>
                            </p:stCondLst>
                            <p:childTnLst>
                              <p:par>
                                <p:cTn id="63" presetID="42" presetClass="path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2578 0.10478 L 0.32908 0.43364 " pathEditMode="fixed" rAng="0" ptsTypes="AA">
                                      <p:cBhvr>
                                        <p:cTn id="64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743" y="1643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375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4500"/>
                            </p:stCondLst>
                            <p:childTnLst>
                              <p:par>
                                <p:cTn id="85" presetID="42" presetClass="path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4948 0.1179 L 0.47517 0.57361 " pathEditMode="fixed" rAng="0" ptsTypes="AA">
                                      <p:cBhvr>
                                        <p:cTn id="86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233" y="227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5000"/>
                            </p:stCondLst>
                            <p:childTnLst>
                              <p:par>
                                <p:cTn id="88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5750"/>
                            </p:stCondLst>
                            <p:childTnLst>
                              <p:par>
                                <p:cTn id="107" presetID="42" presetClass="path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6945 0.13549 L 0.625 0.71358 " pathEditMode="fixed" rAng="0" ptsTypes="AA">
                                      <p:cBhvr>
                                        <p:cTn id="108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722" y="2890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6250"/>
                            </p:stCondLst>
                            <p:childTnLst>
                              <p:par>
                                <p:cTn id="110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1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4" grpId="0" animBg="1"/>
      <p:bldP spid="63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7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8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2" grpId="0" animBg="1"/>
      <p:bldP spid="83" grpId="0" animBg="1"/>
      <p:bldP spid="84" grpId="0" animBg="1"/>
      <p:bldP spid="85" grpId="0" animBg="1"/>
      <p:bldP spid="86" grpId="0"/>
      <p:bldP spid="87" grpId="0"/>
      <p:bldP spid="88" grpId="0"/>
      <p:bldP spid="89" grpId="0"/>
      <p:bldP spid="90" grpId="0"/>
      <p:bldP spid="9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平行四辺形 40"/>
          <p:cNvSpPr/>
          <p:nvPr userDrawn="1"/>
        </p:nvSpPr>
        <p:spPr>
          <a:xfrm flipH="1">
            <a:off x="5569508" y="4810212"/>
            <a:ext cx="10992880" cy="1528805"/>
          </a:xfrm>
          <a:prstGeom prst="parallelogram">
            <a:avLst>
              <a:gd name="adj" fmla="val 51895"/>
            </a:avLst>
          </a:prstGeom>
          <a:solidFill>
            <a:schemeClr val="bg1">
              <a:lumMod val="95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0" name="平行四辺形 39"/>
          <p:cNvSpPr/>
          <p:nvPr userDrawn="1"/>
        </p:nvSpPr>
        <p:spPr>
          <a:xfrm flipH="1">
            <a:off x="4527421" y="2791941"/>
            <a:ext cx="10992880" cy="1545282"/>
          </a:xfrm>
          <a:prstGeom prst="parallelogram">
            <a:avLst>
              <a:gd name="adj" fmla="val 51895"/>
            </a:avLst>
          </a:prstGeom>
          <a:solidFill>
            <a:schemeClr val="bg1">
              <a:lumMod val="95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9" name="平行四辺形 38"/>
          <p:cNvSpPr/>
          <p:nvPr userDrawn="1"/>
        </p:nvSpPr>
        <p:spPr>
          <a:xfrm flipH="1">
            <a:off x="3460621" y="786028"/>
            <a:ext cx="10992880" cy="1549400"/>
          </a:xfrm>
          <a:prstGeom prst="parallelogram">
            <a:avLst>
              <a:gd name="adj" fmla="val 51895"/>
            </a:avLst>
          </a:prstGeom>
          <a:solidFill>
            <a:schemeClr val="bg1">
              <a:lumMod val="95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4" name="平行四辺形 33"/>
          <p:cNvSpPr/>
          <p:nvPr userDrawn="1"/>
        </p:nvSpPr>
        <p:spPr>
          <a:xfrm flipH="1">
            <a:off x="2806700" y="0"/>
            <a:ext cx="4330700" cy="7645400"/>
          </a:xfrm>
          <a:prstGeom prst="parallelogram">
            <a:avLst>
              <a:gd name="adj" fmla="val 92507"/>
            </a:avLst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2" name="図プレースホルダー 21"/>
          <p:cNvSpPr>
            <a:spLocks noGrp="1"/>
          </p:cNvSpPr>
          <p:nvPr>
            <p:ph type="pic" sz="quarter" idx="12" hasCustomPrompt="1"/>
          </p:nvPr>
        </p:nvSpPr>
        <p:spPr>
          <a:xfrm>
            <a:off x="791263" y="659441"/>
            <a:ext cx="3489313" cy="1530170"/>
          </a:xfrm>
          <a:custGeom>
            <a:avLst/>
            <a:gdLst/>
            <a:ahLst/>
            <a:cxnLst/>
            <a:rect l="l" t="t" r="r" b="b"/>
            <a:pathLst>
              <a:path w="3489313" h="1530170">
                <a:moveTo>
                  <a:pt x="0" y="0"/>
                </a:moveTo>
                <a:lnTo>
                  <a:pt x="2685530" y="0"/>
                </a:lnTo>
                <a:lnTo>
                  <a:pt x="3489313" y="1530170"/>
                </a:lnTo>
                <a:lnTo>
                  <a:pt x="803783" y="1530170"/>
                </a:lnTo>
                <a:close/>
              </a:path>
            </a:pathLst>
          </a:custGeo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直線コネクタ 8"/>
          <p:cNvCxnSpPr/>
          <p:nvPr userDrawn="1"/>
        </p:nvCxnSpPr>
        <p:spPr>
          <a:xfrm flipH="1">
            <a:off x="7129650" y="7631705"/>
            <a:ext cx="11156763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図プレースホルダー 21"/>
          <p:cNvSpPr>
            <a:spLocks noGrp="1"/>
          </p:cNvSpPr>
          <p:nvPr>
            <p:ph type="pic" sz="quarter" idx="13" hasCustomPrompt="1"/>
          </p:nvPr>
        </p:nvSpPr>
        <p:spPr>
          <a:xfrm>
            <a:off x="1827501" y="2662163"/>
            <a:ext cx="3489313" cy="1530170"/>
          </a:xfrm>
          <a:custGeom>
            <a:avLst/>
            <a:gdLst/>
            <a:ahLst/>
            <a:cxnLst/>
            <a:rect l="l" t="t" r="r" b="b"/>
            <a:pathLst>
              <a:path w="3489313" h="1530170">
                <a:moveTo>
                  <a:pt x="0" y="0"/>
                </a:moveTo>
                <a:lnTo>
                  <a:pt x="2685530" y="0"/>
                </a:lnTo>
                <a:lnTo>
                  <a:pt x="3489313" y="1530170"/>
                </a:lnTo>
                <a:lnTo>
                  <a:pt x="803783" y="1530170"/>
                </a:lnTo>
                <a:close/>
              </a:path>
            </a:pathLst>
          </a:custGeo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24" name="図プレースホルダー 21"/>
          <p:cNvSpPr>
            <a:spLocks noGrp="1"/>
          </p:cNvSpPr>
          <p:nvPr>
            <p:ph type="pic" sz="quarter" idx="14" hasCustomPrompt="1"/>
          </p:nvPr>
        </p:nvSpPr>
        <p:spPr>
          <a:xfrm>
            <a:off x="2883835" y="4664886"/>
            <a:ext cx="3489313" cy="1530170"/>
          </a:xfrm>
          <a:custGeom>
            <a:avLst/>
            <a:gdLst/>
            <a:ahLst/>
            <a:cxnLst/>
            <a:rect l="l" t="t" r="r" b="b"/>
            <a:pathLst>
              <a:path w="3489313" h="1530170">
                <a:moveTo>
                  <a:pt x="0" y="0"/>
                </a:moveTo>
                <a:lnTo>
                  <a:pt x="2685530" y="0"/>
                </a:lnTo>
                <a:lnTo>
                  <a:pt x="3489313" y="1530170"/>
                </a:lnTo>
                <a:lnTo>
                  <a:pt x="803783" y="1530170"/>
                </a:lnTo>
                <a:close/>
              </a:path>
            </a:pathLst>
          </a:custGeo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27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7252996" y="6535716"/>
            <a:ext cx="10081120" cy="1088019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8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7252996" y="7761288"/>
            <a:ext cx="10081120" cy="151973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altLang="ja-JP" dirty="0"/>
          </a:p>
        </p:txBody>
      </p:sp>
      <p:sp>
        <p:nvSpPr>
          <p:cNvPr id="31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4233238" y="872448"/>
            <a:ext cx="9254338" cy="1395154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</p:txBody>
      </p:sp>
      <p:sp>
        <p:nvSpPr>
          <p:cNvPr id="32" name="テキスト プレースホルダー 11"/>
          <p:cNvSpPr>
            <a:spLocks noGrp="1"/>
          </p:cNvSpPr>
          <p:nvPr>
            <p:ph type="body" sz="quarter" idx="33" hasCustomPrompt="1"/>
          </p:nvPr>
        </p:nvSpPr>
        <p:spPr>
          <a:xfrm>
            <a:off x="5285045" y="2852669"/>
            <a:ext cx="9254338" cy="1395154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</p:txBody>
      </p:sp>
      <p:sp>
        <p:nvSpPr>
          <p:cNvPr id="33" name="テキスト プレースホルダー 11"/>
          <p:cNvSpPr>
            <a:spLocks noGrp="1"/>
          </p:cNvSpPr>
          <p:nvPr>
            <p:ph type="body" sz="quarter" idx="34" hasCustomPrompt="1"/>
          </p:nvPr>
        </p:nvSpPr>
        <p:spPr>
          <a:xfrm>
            <a:off x="6348473" y="4877894"/>
            <a:ext cx="9254338" cy="1395154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</p:txBody>
      </p:sp>
    </p:spTree>
    <p:extLst>
      <p:ext uri="{BB962C8B-B14F-4D97-AF65-F5344CB8AC3E}">
        <p14:creationId xmlns:p14="http://schemas.microsoft.com/office/powerpoint/2010/main" val="1443243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25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75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0"/>
                            </p:stCondLst>
                            <p:childTnLst>
                              <p:par>
                                <p:cTn id="42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0" grpId="0" animBg="1"/>
      <p:bldP spid="39" grpId="0" animBg="1"/>
      <p:bldP spid="34" grpId="0" animBg="1"/>
      <p:bldP spid="22" grpId="0"/>
      <p:bldP spid="23" grpId="0"/>
      <p:bldP spid="24" grpId="0"/>
      <p:bldP spid="27" grpId="0">
        <p:tmplLst>
          <p:tmpl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>
        <p:tmplLst>
          <p:tmpl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>
        <p:tmplLst>
          <p:tmpl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>
        <p:tmplLst>
          <p:tmpl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直線コネクタ 24"/>
          <p:cNvCxnSpPr/>
          <p:nvPr userDrawn="1"/>
        </p:nvCxnSpPr>
        <p:spPr>
          <a:xfrm flipH="1">
            <a:off x="0" y="2414064"/>
            <a:ext cx="18286413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2" name="図 2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348" y="951470"/>
            <a:ext cx="3894306" cy="7956932"/>
          </a:xfrm>
          <a:prstGeom prst="rect">
            <a:avLst/>
          </a:prstGeom>
        </p:spPr>
      </p:pic>
      <p:sp>
        <p:nvSpPr>
          <p:cNvPr id="24" name="図プレースホルダー 23"/>
          <p:cNvSpPr>
            <a:spLocks noGrp="1"/>
          </p:cNvSpPr>
          <p:nvPr>
            <p:ph type="pic" sz="quarter" idx="12" hasCustomPrompt="1"/>
          </p:nvPr>
        </p:nvSpPr>
        <p:spPr>
          <a:xfrm>
            <a:off x="2280575" y="1976438"/>
            <a:ext cx="3335852" cy="595630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26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6142789" y="1318075"/>
            <a:ext cx="10081120" cy="1088019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9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6787588" y="3273388"/>
            <a:ext cx="9541060" cy="135015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0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6787588" y="2693958"/>
            <a:ext cx="9541060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2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6787588" y="5266996"/>
            <a:ext cx="9541060" cy="135015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3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6787588" y="4687566"/>
            <a:ext cx="9541060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5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6787588" y="7303740"/>
            <a:ext cx="9541060" cy="135015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6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6787588" y="6724310"/>
            <a:ext cx="9541060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8" name="ホームベース 27"/>
          <p:cNvSpPr/>
          <p:nvPr userDrawn="1"/>
        </p:nvSpPr>
        <p:spPr>
          <a:xfrm>
            <a:off x="6307891" y="2890043"/>
            <a:ext cx="479695" cy="359473"/>
          </a:xfrm>
          <a:prstGeom prst="homePlat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ホームベース 30"/>
          <p:cNvSpPr/>
          <p:nvPr userDrawn="1"/>
        </p:nvSpPr>
        <p:spPr>
          <a:xfrm>
            <a:off x="6307891" y="4883651"/>
            <a:ext cx="479695" cy="359473"/>
          </a:xfrm>
          <a:prstGeom prst="homePlat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ホームベース 33"/>
          <p:cNvSpPr/>
          <p:nvPr userDrawn="1"/>
        </p:nvSpPr>
        <p:spPr>
          <a:xfrm>
            <a:off x="6307891" y="6920395"/>
            <a:ext cx="479695" cy="359473"/>
          </a:xfrm>
          <a:prstGeom prst="homePlat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38061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2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250"/>
                            </p:stCondLst>
                            <p:childTnLst>
                              <p:par>
                                <p:cTn id="16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800"/>
                            </p:stCondLst>
                            <p:childTnLst>
                              <p:par>
                                <p:cTn id="21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300"/>
                            </p:stCondLst>
                            <p:childTnLst>
                              <p:par>
                                <p:cTn id="34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300"/>
                            </p:stCondLst>
                            <p:childTnLst>
                              <p:par>
                                <p:cTn id="47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6" grpId="0">
        <p:tmplLst>
          <p:tmpl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2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 animBg="1"/>
      <p:bldP spid="31" grpId="0" animBg="1"/>
      <p:bldP spid="34" grpId="0" animBg="1"/>
    </p:bldLst>
  </p:timing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 userDrawn="1"/>
        </p:nvSpPr>
        <p:spPr>
          <a:xfrm>
            <a:off x="0" y="5323520"/>
            <a:ext cx="18286413" cy="1350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2" name="図 2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348" y="951470"/>
            <a:ext cx="3894306" cy="7956932"/>
          </a:xfrm>
          <a:prstGeom prst="rect">
            <a:avLst/>
          </a:prstGeom>
        </p:spPr>
      </p:pic>
      <p:sp>
        <p:nvSpPr>
          <p:cNvPr id="24" name="図プレースホルダー 23"/>
          <p:cNvSpPr>
            <a:spLocks noGrp="1"/>
          </p:cNvSpPr>
          <p:nvPr>
            <p:ph type="pic" sz="quarter" idx="12" hasCustomPrompt="1"/>
          </p:nvPr>
        </p:nvSpPr>
        <p:spPr>
          <a:xfrm>
            <a:off x="2280575" y="1976438"/>
            <a:ext cx="3335852" cy="595630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26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6142789" y="5413530"/>
            <a:ext cx="10081120" cy="1088019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6172876" y="6763679"/>
            <a:ext cx="10891210" cy="202522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854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4" grpId="0"/>
      <p:bldP spid="26" grpId="0">
        <p:tmplLst>
          <p:tmpl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平行四辺形 10"/>
          <p:cNvSpPr/>
          <p:nvPr userDrawn="1"/>
        </p:nvSpPr>
        <p:spPr>
          <a:xfrm>
            <a:off x="511092" y="6268625"/>
            <a:ext cx="8685965" cy="1710190"/>
          </a:xfrm>
          <a:prstGeom prst="parallelogram">
            <a:avLst>
              <a:gd name="adj" fmla="val 33670"/>
            </a:avLst>
          </a:pr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1" name="平行四辺形 30"/>
          <p:cNvSpPr/>
          <p:nvPr userDrawn="1"/>
        </p:nvSpPr>
        <p:spPr>
          <a:xfrm>
            <a:off x="293200" y="6268625"/>
            <a:ext cx="859609" cy="1710189"/>
          </a:xfrm>
          <a:prstGeom prst="parallelogram">
            <a:avLst>
              <a:gd name="adj" fmla="val 67641"/>
            </a:avLst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5" name="平行四辺形 4"/>
          <p:cNvSpPr/>
          <p:nvPr userDrawn="1"/>
        </p:nvSpPr>
        <p:spPr>
          <a:xfrm>
            <a:off x="1906247" y="2083160"/>
            <a:ext cx="6660739" cy="1710190"/>
          </a:xfrm>
          <a:prstGeom prst="parallelogram">
            <a:avLst>
              <a:gd name="adj" fmla="val 33670"/>
            </a:avLst>
          </a:pr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0" name="平行四辺形 29"/>
          <p:cNvSpPr/>
          <p:nvPr userDrawn="1"/>
        </p:nvSpPr>
        <p:spPr>
          <a:xfrm>
            <a:off x="1696178" y="2083160"/>
            <a:ext cx="859609" cy="1710189"/>
          </a:xfrm>
          <a:prstGeom prst="parallelogram">
            <a:avLst>
              <a:gd name="adj" fmla="val 67641"/>
            </a:avLst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平行四辺形 9"/>
          <p:cNvSpPr/>
          <p:nvPr userDrawn="1"/>
        </p:nvSpPr>
        <p:spPr>
          <a:xfrm>
            <a:off x="1186167" y="4175893"/>
            <a:ext cx="7650850" cy="1710190"/>
          </a:xfrm>
          <a:prstGeom prst="parallelogram">
            <a:avLst>
              <a:gd name="adj" fmla="val 33670"/>
            </a:avLst>
          </a:pr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平行四辺形 7"/>
          <p:cNvSpPr/>
          <p:nvPr userDrawn="1"/>
        </p:nvSpPr>
        <p:spPr>
          <a:xfrm>
            <a:off x="976098" y="4175892"/>
            <a:ext cx="859609" cy="1710189"/>
          </a:xfrm>
          <a:prstGeom prst="parallelogram">
            <a:avLst>
              <a:gd name="adj" fmla="val 67641"/>
            </a:avLst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cxnSp>
        <p:nvCxnSpPr>
          <p:cNvPr id="12" name="直線コネクタ 11"/>
          <p:cNvCxnSpPr/>
          <p:nvPr userDrawn="1"/>
        </p:nvCxnSpPr>
        <p:spPr>
          <a:xfrm flipH="1">
            <a:off x="9006996" y="4773424"/>
            <a:ext cx="9279417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2" name="図 2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4115" y="951470"/>
            <a:ext cx="3894306" cy="7956932"/>
          </a:xfrm>
          <a:prstGeom prst="rect">
            <a:avLst/>
          </a:prstGeom>
        </p:spPr>
      </p:pic>
      <p:sp>
        <p:nvSpPr>
          <p:cNvPr id="24" name="図プレースホルダー 23"/>
          <p:cNvSpPr>
            <a:spLocks noGrp="1"/>
          </p:cNvSpPr>
          <p:nvPr>
            <p:ph type="pic" sz="quarter" idx="12" hasCustomPrompt="1"/>
          </p:nvPr>
        </p:nvSpPr>
        <p:spPr>
          <a:xfrm>
            <a:off x="7463342" y="1976438"/>
            <a:ext cx="3335852" cy="595630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11258441" y="2038155"/>
            <a:ext cx="6750750" cy="272730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11258440" y="4929936"/>
            <a:ext cx="6480721" cy="3498929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altLang="ja-JP" dirty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2543098" y="2263180"/>
            <a:ext cx="4583730" cy="137713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</p:txBody>
      </p:sp>
      <p:sp>
        <p:nvSpPr>
          <p:cNvPr id="17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1906247" y="4342423"/>
            <a:ext cx="5239692" cy="137713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altLang="ja-JP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1276177" y="6435155"/>
            <a:ext cx="5869762" cy="137713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altLang="ja-JP" dirty="0"/>
          </a:p>
        </p:txBody>
      </p:sp>
      <p:sp>
        <p:nvSpPr>
          <p:cNvPr id="20" name="涙形 19"/>
          <p:cNvSpPr/>
          <p:nvPr userDrawn="1"/>
        </p:nvSpPr>
        <p:spPr>
          <a:xfrm rot="5400000">
            <a:off x="1752351" y="1322658"/>
            <a:ext cx="848875" cy="848875"/>
          </a:xfrm>
          <a:prstGeom prst="teardrop">
            <a:avLst/>
          </a:prstGeom>
          <a:solidFill>
            <a:schemeClr val="accent1">
              <a:lumMod val="20000"/>
              <a:lumOff val="80000"/>
            </a:schemeClr>
          </a:solidFill>
          <a:ln w="76200" cmpd="sng">
            <a:solidFill>
              <a:schemeClr val="accent1">
                <a:lumMod val="40000"/>
                <a:lumOff val="60000"/>
              </a:schemeClr>
            </a:solidFill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テキスト ボックス 20"/>
          <p:cNvSpPr txBox="1"/>
          <p:nvPr userDrawn="1"/>
        </p:nvSpPr>
        <p:spPr>
          <a:xfrm>
            <a:off x="1970642" y="1466965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chemeClr val="accent1"/>
                </a:solidFill>
              </a:rPr>
              <a:t>1</a:t>
            </a:r>
            <a:endParaRPr kumimoji="1" lang="ja-JP" altLang="en-US" dirty="0">
              <a:solidFill>
                <a:schemeClr val="accent1"/>
              </a:solidFill>
            </a:endParaRPr>
          </a:p>
        </p:txBody>
      </p:sp>
      <p:sp>
        <p:nvSpPr>
          <p:cNvPr id="23" name="涙形 22"/>
          <p:cNvSpPr/>
          <p:nvPr userDrawn="1"/>
        </p:nvSpPr>
        <p:spPr>
          <a:xfrm rot="5400000">
            <a:off x="1057372" y="3368912"/>
            <a:ext cx="848875" cy="848875"/>
          </a:xfrm>
          <a:prstGeom prst="teardrop">
            <a:avLst/>
          </a:prstGeom>
          <a:solidFill>
            <a:schemeClr val="accent1">
              <a:lumMod val="20000"/>
              <a:lumOff val="80000"/>
            </a:schemeClr>
          </a:solidFill>
          <a:ln w="76200" cmpd="sng">
            <a:solidFill>
              <a:schemeClr val="accent1">
                <a:lumMod val="40000"/>
                <a:lumOff val="60000"/>
              </a:schemeClr>
            </a:solidFill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テキスト ボックス 24"/>
          <p:cNvSpPr txBox="1"/>
          <p:nvPr userDrawn="1"/>
        </p:nvSpPr>
        <p:spPr>
          <a:xfrm>
            <a:off x="1275663" y="3513219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chemeClr val="accent1"/>
                </a:solidFill>
              </a:rPr>
              <a:t>2</a:t>
            </a:r>
            <a:endParaRPr kumimoji="1" lang="ja-JP" altLang="en-US" dirty="0">
              <a:solidFill>
                <a:schemeClr val="accent1"/>
              </a:solidFill>
            </a:endParaRPr>
          </a:p>
        </p:txBody>
      </p:sp>
      <p:sp>
        <p:nvSpPr>
          <p:cNvPr id="27" name="涙形 26"/>
          <p:cNvSpPr/>
          <p:nvPr userDrawn="1"/>
        </p:nvSpPr>
        <p:spPr>
          <a:xfrm rot="5400000">
            <a:off x="382297" y="5461645"/>
            <a:ext cx="848875" cy="848875"/>
          </a:xfrm>
          <a:prstGeom prst="teardrop">
            <a:avLst/>
          </a:prstGeom>
          <a:solidFill>
            <a:schemeClr val="accent1">
              <a:lumMod val="20000"/>
              <a:lumOff val="80000"/>
            </a:schemeClr>
          </a:solidFill>
          <a:ln w="76200" cmpd="sng">
            <a:solidFill>
              <a:schemeClr val="accent1">
                <a:lumMod val="40000"/>
                <a:lumOff val="60000"/>
              </a:schemeClr>
            </a:solidFill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テキスト ボックス 27"/>
          <p:cNvSpPr txBox="1"/>
          <p:nvPr userDrawn="1"/>
        </p:nvSpPr>
        <p:spPr>
          <a:xfrm>
            <a:off x="600588" y="5605952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chemeClr val="accent1"/>
                </a:solidFill>
              </a:rPr>
              <a:t>3</a:t>
            </a:r>
            <a:endParaRPr kumimoji="1" lang="ja-JP" alt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8299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50"/>
                            </p:stCondLst>
                            <p:childTnLst>
                              <p:par>
                                <p:cTn id="20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3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3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31" grpId="0" animBg="1"/>
      <p:bldP spid="5" grpId="0" animBg="1"/>
      <p:bldP spid="30" grpId="0" animBg="1"/>
      <p:bldP spid="10" grpId="0" animBg="1"/>
      <p:bldP spid="8" grpId="0" animBg="1"/>
      <p:bldP spid="24" grpId="0"/>
      <p:bldP spid="13" grpId="0">
        <p:tmplLst>
          <p:tmpl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/>
      <p:bldP spid="16" grpId="0">
        <p:tmplLst>
          <p:tmpl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>
        <p:tmplLst>
          <p:tmpl>
            <p:tnLst>
              <p:par>
                <p:cTn presetID="22" presetClass="entr" presetSubtype="8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>
        <p:tmplLst>
          <p:tmpl>
            <p:tnLst>
              <p:par>
                <p:cTn presetID="22" presetClass="entr" presetSubtype="8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animBg="1"/>
      <p:bldP spid="21" grpId="0"/>
      <p:bldP spid="23" grpId="0" animBg="1"/>
      <p:bldP spid="25" grpId="0"/>
      <p:bldP spid="27" grpId="0" animBg="1"/>
      <p:bldP spid="28" grpId="0"/>
    </p:bldLst>
  </p:timing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正方形/長方形 14"/>
          <p:cNvSpPr/>
          <p:nvPr userDrawn="1"/>
        </p:nvSpPr>
        <p:spPr>
          <a:xfrm>
            <a:off x="0" y="5323520"/>
            <a:ext cx="18286413" cy="1350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pic>
        <p:nvPicPr>
          <p:cNvPr id="9" name="図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31284" y="510933"/>
            <a:ext cx="3820508" cy="9260434"/>
          </a:xfrm>
          <a:prstGeom prst="rect">
            <a:avLst/>
          </a:prstGeom>
        </p:spPr>
      </p:pic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2" name="図 2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9044" y="1453090"/>
            <a:ext cx="3894306" cy="7956932"/>
          </a:xfrm>
          <a:prstGeom prst="rect">
            <a:avLst/>
          </a:prstGeom>
        </p:spPr>
      </p:pic>
      <p:sp>
        <p:nvSpPr>
          <p:cNvPr id="24" name="図プレースホルダー 23"/>
          <p:cNvSpPr>
            <a:spLocks noGrp="1"/>
          </p:cNvSpPr>
          <p:nvPr>
            <p:ph type="pic" sz="quarter" idx="12" hasCustomPrompt="1"/>
          </p:nvPr>
        </p:nvSpPr>
        <p:spPr>
          <a:xfrm>
            <a:off x="9728271" y="2478058"/>
            <a:ext cx="3335852" cy="595630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547251" y="5413530"/>
            <a:ext cx="8595955" cy="1088019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7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547250" y="6763679"/>
            <a:ext cx="8595955" cy="202522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2034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50"/>
                            </p:stCondLst>
                            <p:childTnLst>
                              <p:par>
                                <p:cTn id="2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4" grpId="0"/>
      <p:bldP spid="16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slideLayout" Target="../slideLayouts/slideLayout23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22.xml"/><Relationship Id="rId2" Type="http://schemas.openxmlformats.org/officeDocument/2006/relationships/slideLayout" Target="../slideLayouts/slideLayout12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5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24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38.xml"/><Relationship Id="rId18" Type="http://schemas.openxmlformats.org/officeDocument/2006/relationships/slideLayout" Target="../slideLayouts/slideLayout43.xml"/><Relationship Id="rId26" Type="http://schemas.openxmlformats.org/officeDocument/2006/relationships/slideLayout" Target="../slideLayouts/slideLayout51.xml"/><Relationship Id="rId39" Type="http://schemas.openxmlformats.org/officeDocument/2006/relationships/slideLayout" Target="../slideLayouts/slideLayout64.xml"/><Relationship Id="rId21" Type="http://schemas.openxmlformats.org/officeDocument/2006/relationships/slideLayout" Target="../slideLayouts/slideLayout46.xml"/><Relationship Id="rId34" Type="http://schemas.openxmlformats.org/officeDocument/2006/relationships/slideLayout" Target="../slideLayouts/slideLayout59.xml"/><Relationship Id="rId42" Type="http://schemas.openxmlformats.org/officeDocument/2006/relationships/slideLayout" Target="../slideLayouts/slideLayout67.xml"/><Relationship Id="rId47" Type="http://schemas.openxmlformats.org/officeDocument/2006/relationships/slideLayout" Target="../slideLayouts/slideLayout72.xml"/><Relationship Id="rId50" Type="http://schemas.openxmlformats.org/officeDocument/2006/relationships/theme" Target="../theme/theme3.xml"/><Relationship Id="rId7" Type="http://schemas.openxmlformats.org/officeDocument/2006/relationships/slideLayout" Target="../slideLayouts/slideLayout32.xml"/><Relationship Id="rId2" Type="http://schemas.openxmlformats.org/officeDocument/2006/relationships/slideLayout" Target="../slideLayouts/slideLayout27.xml"/><Relationship Id="rId16" Type="http://schemas.openxmlformats.org/officeDocument/2006/relationships/slideLayout" Target="../slideLayouts/slideLayout41.xml"/><Relationship Id="rId29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36.xml"/><Relationship Id="rId24" Type="http://schemas.openxmlformats.org/officeDocument/2006/relationships/slideLayout" Target="../slideLayouts/slideLayout49.xml"/><Relationship Id="rId32" Type="http://schemas.openxmlformats.org/officeDocument/2006/relationships/slideLayout" Target="../slideLayouts/slideLayout57.xml"/><Relationship Id="rId37" Type="http://schemas.openxmlformats.org/officeDocument/2006/relationships/slideLayout" Target="../slideLayouts/slideLayout62.xml"/><Relationship Id="rId40" Type="http://schemas.openxmlformats.org/officeDocument/2006/relationships/slideLayout" Target="../slideLayouts/slideLayout65.xml"/><Relationship Id="rId45" Type="http://schemas.openxmlformats.org/officeDocument/2006/relationships/slideLayout" Target="../slideLayouts/slideLayout70.xml"/><Relationship Id="rId5" Type="http://schemas.openxmlformats.org/officeDocument/2006/relationships/slideLayout" Target="../slideLayouts/slideLayout30.xml"/><Relationship Id="rId15" Type="http://schemas.openxmlformats.org/officeDocument/2006/relationships/slideLayout" Target="../slideLayouts/slideLayout40.xml"/><Relationship Id="rId23" Type="http://schemas.openxmlformats.org/officeDocument/2006/relationships/slideLayout" Target="../slideLayouts/slideLayout48.xml"/><Relationship Id="rId28" Type="http://schemas.openxmlformats.org/officeDocument/2006/relationships/slideLayout" Target="../slideLayouts/slideLayout53.xml"/><Relationship Id="rId36" Type="http://schemas.openxmlformats.org/officeDocument/2006/relationships/slideLayout" Target="../slideLayouts/slideLayout61.xml"/><Relationship Id="rId49" Type="http://schemas.openxmlformats.org/officeDocument/2006/relationships/slideLayout" Target="../slideLayouts/slideLayout74.xml"/><Relationship Id="rId10" Type="http://schemas.openxmlformats.org/officeDocument/2006/relationships/slideLayout" Target="../slideLayouts/slideLayout35.xml"/><Relationship Id="rId19" Type="http://schemas.openxmlformats.org/officeDocument/2006/relationships/slideLayout" Target="../slideLayouts/slideLayout44.xml"/><Relationship Id="rId31" Type="http://schemas.openxmlformats.org/officeDocument/2006/relationships/slideLayout" Target="../slideLayouts/slideLayout56.xml"/><Relationship Id="rId44" Type="http://schemas.openxmlformats.org/officeDocument/2006/relationships/slideLayout" Target="../slideLayouts/slideLayout69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9.xml"/><Relationship Id="rId22" Type="http://schemas.openxmlformats.org/officeDocument/2006/relationships/slideLayout" Target="../slideLayouts/slideLayout47.xml"/><Relationship Id="rId27" Type="http://schemas.openxmlformats.org/officeDocument/2006/relationships/slideLayout" Target="../slideLayouts/slideLayout52.xml"/><Relationship Id="rId30" Type="http://schemas.openxmlformats.org/officeDocument/2006/relationships/slideLayout" Target="../slideLayouts/slideLayout55.xml"/><Relationship Id="rId35" Type="http://schemas.openxmlformats.org/officeDocument/2006/relationships/slideLayout" Target="../slideLayouts/slideLayout60.xml"/><Relationship Id="rId43" Type="http://schemas.openxmlformats.org/officeDocument/2006/relationships/slideLayout" Target="../slideLayouts/slideLayout68.xml"/><Relationship Id="rId48" Type="http://schemas.openxmlformats.org/officeDocument/2006/relationships/slideLayout" Target="../slideLayouts/slideLayout73.xml"/><Relationship Id="rId8" Type="http://schemas.openxmlformats.org/officeDocument/2006/relationships/slideLayout" Target="../slideLayouts/slideLayout33.xml"/><Relationship Id="rId3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42.xml"/><Relationship Id="rId25" Type="http://schemas.openxmlformats.org/officeDocument/2006/relationships/slideLayout" Target="../slideLayouts/slideLayout50.xml"/><Relationship Id="rId33" Type="http://schemas.openxmlformats.org/officeDocument/2006/relationships/slideLayout" Target="../slideLayouts/slideLayout58.xml"/><Relationship Id="rId38" Type="http://schemas.openxmlformats.org/officeDocument/2006/relationships/slideLayout" Target="../slideLayouts/slideLayout63.xml"/><Relationship Id="rId46" Type="http://schemas.openxmlformats.org/officeDocument/2006/relationships/slideLayout" Target="../slideLayouts/slideLayout71.xml"/><Relationship Id="rId20" Type="http://schemas.openxmlformats.org/officeDocument/2006/relationships/slideLayout" Target="../slideLayouts/slideLayout45.xml"/><Relationship Id="rId41" Type="http://schemas.openxmlformats.org/officeDocument/2006/relationships/slideLayout" Target="../slideLayouts/slideLayout66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87.xml"/><Relationship Id="rId18" Type="http://schemas.openxmlformats.org/officeDocument/2006/relationships/slideLayout" Target="../slideLayouts/slideLayout92.xml"/><Relationship Id="rId26" Type="http://schemas.openxmlformats.org/officeDocument/2006/relationships/slideLayout" Target="../slideLayouts/slideLayout100.xml"/><Relationship Id="rId39" Type="http://schemas.openxmlformats.org/officeDocument/2006/relationships/slideLayout" Target="../slideLayouts/slideLayout113.xml"/><Relationship Id="rId21" Type="http://schemas.openxmlformats.org/officeDocument/2006/relationships/slideLayout" Target="../slideLayouts/slideLayout95.xml"/><Relationship Id="rId34" Type="http://schemas.openxmlformats.org/officeDocument/2006/relationships/slideLayout" Target="../slideLayouts/slideLayout108.xml"/><Relationship Id="rId42" Type="http://schemas.openxmlformats.org/officeDocument/2006/relationships/slideLayout" Target="../slideLayouts/slideLayout116.xml"/><Relationship Id="rId47" Type="http://schemas.openxmlformats.org/officeDocument/2006/relationships/slideLayout" Target="../slideLayouts/slideLayout121.xml"/><Relationship Id="rId7" Type="http://schemas.openxmlformats.org/officeDocument/2006/relationships/slideLayout" Target="../slideLayouts/slideLayout81.xml"/><Relationship Id="rId2" Type="http://schemas.openxmlformats.org/officeDocument/2006/relationships/slideLayout" Target="../slideLayouts/slideLayout76.xml"/><Relationship Id="rId16" Type="http://schemas.openxmlformats.org/officeDocument/2006/relationships/slideLayout" Target="../slideLayouts/slideLayout90.xml"/><Relationship Id="rId29" Type="http://schemas.openxmlformats.org/officeDocument/2006/relationships/slideLayout" Target="../slideLayouts/slideLayout103.xml"/><Relationship Id="rId11" Type="http://schemas.openxmlformats.org/officeDocument/2006/relationships/slideLayout" Target="../slideLayouts/slideLayout85.xml"/><Relationship Id="rId24" Type="http://schemas.openxmlformats.org/officeDocument/2006/relationships/slideLayout" Target="../slideLayouts/slideLayout98.xml"/><Relationship Id="rId32" Type="http://schemas.openxmlformats.org/officeDocument/2006/relationships/slideLayout" Target="../slideLayouts/slideLayout106.xml"/><Relationship Id="rId37" Type="http://schemas.openxmlformats.org/officeDocument/2006/relationships/slideLayout" Target="../slideLayouts/slideLayout111.xml"/><Relationship Id="rId40" Type="http://schemas.openxmlformats.org/officeDocument/2006/relationships/slideLayout" Target="../slideLayouts/slideLayout114.xml"/><Relationship Id="rId45" Type="http://schemas.openxmlformats.org/officeDocument/2006/relationships/slideLayout" Target="../slideLayouts/slideLayout119.xml"/><Relationship Id="rId5" Type="http://schemas.openxmlformats.org/officeDocument/2006/relationships/slideLayout" Target="../slideLayouts/slideLayout79.xml"/><Relationship Id="rId15" Type="http://schemas.openxmlformats.org/officeDocument/2006/relationships/slideLayout" Target="../slideLayouts/slideLayout89.xml"/><Relationship Id="rId23" Type="http://schemas.openxmlformats.org/officeDocument/2006/relationships/slideLayout" Target="../slideLayouts/slideLayout97.xml"/><Relationship Id="rId28" Type="http://schemas.openxmlformats.org/officeDocument/2006/relationships/slideLayout" Target="../slideLayouts/slideLayout102.xml"/><Relationship Id="rId36" Type="http://schemas.openxmlformats.org/officeDocument/2006/relationships/slideLayout" Target="../slideLayouts/slideLayout110.xml"/><Relationship Id="rId49" Type="http://schemas.openxmlformats.org/officeDocument/2006/relationships/theme" Target="../theme/theme4.xml"/><Relationship Id="rId10" Type="http://schemas.openxmlformats.org/officeDocument/2006/relationships/slideLayout" Target="../slideLayouts/slideLayout84.xml"/><Relationship Id="rId19" Type="http://schemas.openxmlformats.org/officeDocument/2006/relationships/slideLayout" Target="../slideLayouts/slideLayout93.xml"/><Relationship Id="rId31" Type="http://schemas.openxmlformats.org/officeDocument/2006/relationships/slideLayout" Target="../slideLayouts/slideLayout105.xml"/><Relationship Id="rId44" Type="http://schemas.openxmlformats.org/officeDocument/2006/relationships/slideLayout" Target="../slideLayouts/slideLayout118.xml"/><Relationship Id="rId4" Type="http://schemas.openxmlformats.org/officeDocument/2006/relationships/slideLayout" Target="../slideLayouts/slideLayout78.xml"/><Relationship Id="rId9" Type="http://schemas.openxmlformats.org/officeDocument/2006/relationships/slideLayout" Target="../slideLayouts/slideLayout83.xml"/><Relationship Id="rId14" Type="http://schemas.openxmlformats.org/officeDocument/2006/relationships/slideLayout" Target="../slideLayouts/slideLayout88.xml"/><Relationship Id="rId22" Type="http://schemas.openxmlformats.org/officeDocument/2006/relationships/slideLayout" Target="../slideLayouts/slideLayout96.xml"/><Relationship Id="rId27" Type="http://schemas.openxmlformats.org/officeDocument/2006/relationships/slideLayout" Target="../slideLayouts/slideLayout101.xml"/><Relationship Id="rId30" Type="http://schemas.openxmlformats.org/officeDocument/2006/relationships/slideLayout" Target="../slideLayouts/slideLayout104.xml"/><Relationship Id="rId35" Type="http://schemas.openxmlformats.org/officeDocument/2006/relationships/slideLayout" Target="../slideLayouts/slideLayout109.xml"/><Relationship Id="rId43" Type="http://schemas.openxmlformats.org/officeDocument/2006/relationships/slideLayout" Target="../slideLayouts/slideLayout117.xml"/><Relationship Id="rId48" Type="http://schemas.openxmlformats.org/officeDocument/2006/relationships/slideLayout" Target="../slideLayouts/slideLayout122.xml"/><Relationship Id="rId8" Type="http://schemas.openxmlformats.org/officeDocument/2006/relationships/slideLayout" Target="../slideLayouts/slideLayout82.xml"/><Relationship Id="rId3" Type="http://schemas.openxmlformats.org/officeDocument/2006/relationships/slideLayout" Target="../slideLayouts/slideLayout77.xml"/><Relationship Id="rId12" Type="http://schemas.openxmlformats.org/officeDocument/2006/relationships/slideLayout" Target="../slideLayouts/slideLayout86.xml"/><Relationship Id="rId17" Type="http://schemas.openxmlformats.org/officeDocument/2006/relationships/slideLayout" Target="../slideLayouts/slideLayout91.xml"/><Relationship Id="rId25" Type="http://schemas.openxmlformats.org/officeDocument/2006/relationships/slideLayout" Target="../slideLayouts/slideLayout99.xml"/><Relationship Id="rId33" Type="http://schemas.openxmlformats.org/officeDocument/2006/relationships/slideLayout" Target="../slideLayouts/slideLayout107.xml"/><Relationship Id="rId38" Type="http://schemas.openxmlformats.org/officeDocument/2006/relationships/slideLayout" Target="../slideLayouts/slideLayout112.xml"/><Relationship Id="rId46" Type="http://schemas.openxmlformats.org/officeDocument/2006/relationships/slideLayout" Target="../slideLayouts/slideLayout120.xml"/><Relationship Id="rId20" Type="http://schemas.openxmlformats.org/officeDocument/2006/relationships/slideLayout" Target="../slideLayouts/slideLayout94.xml"/><Relationship Id="rId41" Type="http://schemas.openxmlformats.org/officeDocument/2006/relationships/slideLayout" Target="../slideLayouts/slideLayout115.xml"/><Relationship Id="rId1" Type="http://schemas.openxmlformats.org/officeDocument/2006/relationships/slideLayout" Target="../slideLayouts/slideLayout75.xml"/><Relationship Id="rId6" Type="http://schemas.openxmlformats.org/officeDocument/2006/relationships/slideLayout" Target="../slideLayouts/slideLayout8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/>
          <p:cNvSpPr/>
          <p:nvPr userDrawn="1"/>
        </p:nvSpPr>
        <p:spPr>
          <a:xfrm>
            <a:off x="0" y="0"/>
            <a:ext cx="18286413" cy="10287000"/>
          </a:xfrm>
          <a:prstGeom prst="rect">
            <a:avLst/>
          </a:prstGeom>
          <a:gradFill flip="none" rotWithShape="1">
            <a:gsLst>
              <a:gs pos="100000">
                <a:schemeClr val="accent1">
                  <a:tint val="66000"/>
                  <a:satMod val="160000"/>
                  <a:alpha val="29000"/>
                </a:schemeClr>
              </a:gs>
              <a:gs pos="50000">
                <a:schemeClr val="accent1">
                  <a:tint val="44500"/>
                  <a:satMod val="160000"/>
                  <a:alpha val="24000"/>
                </a:schemeClr>
              </a:gs>
              <a:gs pos="0">
                <a:schemeClr val="bg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4" name="円/楕円 3"/>
          <p:cNvSpPr/>
          <p:nvPr userDrawn="1"/>
        </p:nvSpPr>
        <p:spPr>
          <a:xfrm>
            <a:off x="4450556" y="450850"/>
            <a:ext cx="9385300" cy="9385300"/>
          </a:xfrm>
          <a:prstGeom prst="ellipse">
            <a:avLst/>
          </a:prstGeom>
          <a:gradFill>
            <a:gsLst>
              <a:gs pos="100000">
                <a:schemeClr val="accent1">
                  <a:tint val="66000"/>
                  <a:satMod val="160000"/>
                  <a:alpha val="15000"/>
                </a:schemeClr>
              </a:gs>
              <a:gs pos="50000">
                <a:schemeClr val="accent1">
                  <a:tint val="44500"/>
                  <a:satMod val="160000"/>
                  <a:alpha val="14000"/>
                </a:schemeClr>
              </a:gs>
              <a:gs pos="0">
                <a:schemeClr val="bg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5" name="円/楕円 4"/>
          <p:cNvSpPr/>
          <p:nvPr userDrawn="1"/>
        </p:nvSpPr>
        <p:spPr>
          <a:xfrm>
            <a:off x="5877719" y="1878013"/>
            <a:ext cx="6530975" cy="6530975"/>
          </a:xfrm>
          <a:prstGeom prst="ellipse">
            <a:avLst/>
          </a:prstGeom>
          <a:gradFill>
            <a:gsLst>
              <a:gs pos="100000">
                <a:schemeClr val="accent1">
                  <a:tint val="66000"/>
                  <a:satMod val="160000"/>
                  <a:alpha val="38000"/>
                </a:schemeClr>
              </a:gs>
              <a:gs pos="42000">
                <a:schemeClr val="accent1">
                  <a:tint val="44500"/>
                  <a:satMod val="160000"/>
                  <a:alpha val="24000"/>
                </a:schemeClr>
              </a:gs>
              <a:gs pos="0">
                <a:schemeClr val="bg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8" name="テキスト プレースホルダー 7"/>
          <p:cNvSpPr>
            <a:spLocks noGrp="1"/>
          </p:cNvSpPr>
          <p:nvPr>
            <p:ph type="body" idx="1"/>
          </p:nvPr>
        </p:nvSpPr>
        <p:spPr>
          <a:xfrm>
            <a:off x="914400" y="2400300"/>
            <a:ext cx="16457613" cy="67897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Master Text</a:t>
            </a:r>
          </a:p>
        </p:txBody>
      </p:sp>
    </p:spTree>
    <p:extLst>
      <p:ext uri="{BB962C8B-B14F-4D97-AF65-F5344CB8AC3E}">
        <p14:creationId xmlns:p14="http://schemas.microsoft.com/office/powerpoint/2010/main" val="23160241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868" r:id="rId2"/>
    <p:sldLayoutId id="2147483869" r:id="rId3"/>
    <p:sldLayoutId id="2147483870" r:id="rId4"/>
    <p:sldLayoutId id="2147483875" r:id="rId5"/>
    <p:sldLayoutId id="2147483888" r:id="rId6"/>
    <p:sldLayoutId id="2147483891" r:id="rId7"/>
    <p:sldLayoutId id="2147483916" r:id="rId8"/>
    <p:sldLayoutId id="2147483917" r:id="rId9"/>
    <p:sldLayoutId id="2147483918" r:id="rId10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5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</p:bldLst>
  </p:timing>
  <p:hf hdr="0" dt="0"/>
  <p:txStyles>
    <p:titleStyle>
      <a:lvl1pPr algn="ctr" defTabSz="1632753" rtl="0" eaLnBrk="1" latinLnBrk="0" hangingPunct="1">
        <a:spcBef>
          <a:spcPct val="0"/>
        </a:spcBef>
        <a:buNone/>
        <a:defRPr sz="7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1632753" rtl="0" eaLnBrk="1" latinLnBrk="0" hangingPunct="1">
        <a:spcBef>
          <a:spcPct val="20000"/>
        </a:spcBef>
        <a:buFont typeface="Arial" panose="020B0604020202020204" pitchFamily="34" charset="0"/>
        <a:buNone/>
        <a:defRPr sz="24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1326612" indent="-510235" algn="l" defTabSz="1632753" rtl="0" eaLnBrk="1" latinLnBrk="0" hangingPunct="1">
        <a:spcBef>
          <a:spcPct val="20000"/>
        </a:spcBef>
        <a:buFont typeface="Arial" panose="020B0604020202020204" pitchFamily="34" charset="0"/>
        <a:buChar char="–"/>
        <a:defRPr sz="5000" kern="1200">
          <a:solidFill>
            <a:schemeClr val="tx1"/>
          </a:solidFill>
          <a:latin typeface="+mn-lt"/>
          <a:ea typeface="+mn-ea"/>
          <a:cs typeface="+mn-cs"/>
        </a:defRPr>
      </a:lvl2pPr>
      <a:lvl3pPr marL="2040941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sz="4300" kern="1200">
          <a:solidFill>
            <a:schemeClr val="tx1"/>
          </a:solidFill>
          <a:latin typeface="+mn-lt"/>
          <a:ea typeface="+mn-ea"/>
          <a:cs typeface="+mn-cs"/>
        </a:defRPr>
      </a:lvl3pPr>
      <a:lvl4pPr marL="2857317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–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73693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»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490070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306446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122822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6939199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816376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632753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449129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3265505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4081882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898258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714634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531011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テキスト プレースホルダー 7"/>
          <p:cNvSpPr>
            <a:spLocks noGrp="1"/>
          </p:cNvSpPr>
          <p:nvPr>
            <p:ph type="body" idx="1"/>
          </p:nvPr>
        </p:nvSpPr>
        <p:spPr>
          <a:xfrm>
            <a:off x="914400" y="2400300"/>
            <a:ext cx="16457613" cy="67897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Master Text</a:t>
            </a:r>
          </a:p>
        </p:txBody>
      </p:sp>
    </p:spTree>
    <p:extLst>
      <p:ext uri="{BB962C8B-B14F-4D97-AF65-F5344CB8AC3E}">
        <p14:creationId xmlns:p14="http://schemas.microsoft.com/office/powerpoint/2010/main" val="25273072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9" r:id="rId1"/>
    <p:sldLayoutId id="2147483854" r:id="rId2"/>
    <p:sldLayoutId id="2147483809" r:id="rId3"/>
    <p:sldLayoutId id="2147483810" r:id="rId4"/>
    <p:sldLayoutId id="2147483831" r:id="rId5"/>
    <p:sldLayoutId id="2147483842" r:id="rId6"/>
    <p:sldLayoutId id="2147483829" r:id="rId7"/>
    <p:sldLayoutId id="2147483864" r:id="rId8"/>
    <p:sldLayoutId id="2147483858" r:id="rId9"/>
    <p:sldLayoutId id="2147483859" r:id="rId10"/>
    <p:sldLayoutId id="2147483846" r:id="rId11"/>
    <p:sldLayoutId id="2147483847" r:id="rId12"/>
    <p:sldLayoutId id="2147483848" r:id="rId13"/>
    <p:sldLayoutId id="2147483860" r:id="rId14"/>
    <p:sldLayoutId id="2147483853" r:id="rId15"/>
  </p:sldLayoutIdLst>
  <p:hf hdr="0" dt="0"/>
  <p:txStyles>
    <p:titleStyle>
      <a:lvl1pPr algn="ctr" defTabSz="1632753" rtl="0" eaLnBrk="1" latinLnBrk="0" hangingPunct="1">
        <a:spcBef>
          <a:spcPct val="0"/>
        </a:spcBef>
        <a:buNone/>
        <a:defRPr sz="7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1632753" rtl="0" eaLnBrk="1" latinLnBrk="0" hangingPunct="1">
        <a:spcBef>
          <a:spcPct val="20000"/>
        </a:spcBef>
        <a:buFont typeface="Arial" panose="020B0604020202020204" pitchFamily="34" charset="0"/>
        <a:buNone/>
        <a:defRPr sz="24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1326612" indent="-510235" algn="l" defTabSz="1632753" rtl="0" eaLnBrk="1" latinLnBrk="0" hangingPunct="1">
        <a:spcBef>
          <a:spcPct val="20000"/>
        </a:spcBef>
        <a:buFont typeface="Arial" panose="020B0604020202020204" pitchFamily="34" charset="0"/>
        <a:buChar char="–"/>
        <a:defRPr sz="5000" kern="1200">
          <a:solidFill>
            <a:schemeClr val="tx1"/>
          </a:solidFill>
          <a:latin typeface="+mn-lt"/>
          <a:ea typeface="+mn-ea"/>
          <a:cs typeface="+mn-cs"/>
        </a:defRPr>
      </a:lvl2pPr>
      <a:lvl3pPr marL="2040941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sz="4300" kern="1200">
          <a:solidFill>
            <a:schemeClr val="tx1"/>
          </a:solidFill>
          <a:latin typeface="+mn-lt"/>
          <a:ea typeface="+mn-ea"/>
          <a:cs typeface="+mn-cs"/>
        </a:defRPr>
      </a:lvl3pPr>
      <a:lvl4pPr marL="2857317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–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73693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»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490070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306446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122822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6939199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816376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632753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449129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3265505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4081882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898258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714634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531011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直角三角形 8"/>
          <p:cNvSpPr/>
          <p:nvPr userDrawn="1"/>
        </p:nvSpPr>
        <p:spPr>
          <a:xfrm rot="10800000">
            <a:off x="16421955" y="-1370"/>
            <a:ext cx="1864458" cy="2350389"/>
          </a:xfrm>
          <a:prstGeom prst="rtTriangle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  <a:alpha val="44000"/>
                  <a:lumMod val="9300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7200000" scaled="0"/>
          </a:gra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直角三角形 9"/>
          <p:cNvSpPr/>
          <p:nvPr userDrawn="1"/>
        </p:nvSpPr>
        <p:spPr>
          <a:xfrm rot="10800000">
            <a:off x="14212397" y="-1371"/>
            <a:ext cx="4095455" cy="1949515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  <a:alpha val="44000"/>
                  <a:lumMod val="9300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7200000" scaled="0"/>
            <a:tileRect/>
          </a:gra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592256" y="192950"/>
            <a:ext cx="16741860" cy="1125125"/>
          </a:xfrm>
          <a:prstGeom prst="rect">
            <a:avLst/>
          </a:prstGeom>
        </p:spPr>
        <p:txBody>
          <a:bodyPr vert="horz" lIns="163275" tIns="81638" rIns="163275" bIns="81638" rtlCol="0" anchor="ctr">
            <a:noAutofit/>
          </a:bodyPr>
          <a:lstStyle/>
          <a:p>
            <a:r>
              <a:rPr lang="en-US" altLang="ja-JP" dirty="0"/>
              <a:t>SLIDE TITLE HERE</a:t>
            </a:r>
            <a:endParaRPr 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914321" y="1831132"/>
            <a:ext cx="16457772" cy="7358114"/>
          </a:xfrm>
          <a:prstGeom prst="rect">
            <a:avLst/>
          </a:prstGeom>
        </p:spPr>
        <p:txBody>
          <a:bodyPr vert="horz" lIns="163275" tIns="81638" rIns="163275" bIns="81638" rtlCol="0">
            <a:normAutofit/>
          </a:bodyPr>
          <a:lstStyle/>
          <a:p>
            <a:pPr lvl="0"/>
            <a:r>
              <a:rPr lang="en-US" altLang="ja-JP" dirty="0"/>
              <a:t>Master Text</a:t>
            </a:r>
            <a:endParaRPr lang="ja-JP" altLang="en-US" dirty="0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9413236" y="9591367"/>
            <a:ext cx="7776864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r">
              <a:defRPr sz="2100">
                <a:solidFill>
                  <a:schemeClr val="bg1">
                    <a:lumMod val="50000"/>
                    <a:alpha val="70000"/>
                  </a:schemeClr>
                </a:solidFill>
              </a:defRPr>
            </a:lvl1pPr>
          </a:lstStyle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7371930" y="9591367"/>
            <a:ext cx="907291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l">
              <a:defRPr sz="3200">
                <a:solidFill>
                  <a:schemeClr val="bg2">
                    <a:lumMod val="75000"/>
                  </a:schemeClr>
                </a:solidFill>
                <a:latin typeface="+mj-lt"/>
              </a:defRPr>
            </a:lvl1pPr>
          </a:lstStyle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直線コネクタ 6"/>
          <p:cNvCxnSpPr/>
          <p:nvPr userDrawn="1"/>
        </p:nvCxnSpPr>
        <p:spPr>
          <a:xfrm>
            <a:off x="603507" y="1273070"/>
            <a:ext cx="17079398" cy="0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/>
          <p:cNvCxnSpPr/>
          <p:nvPr userDrawn="1"/>
        </p:nvCxnSpPr>
        <p:spPr>
          <a:xfrm flipV="1">
            <a:off x="17289111" y="9508985"/>
            <a:ext cx="0" cy="778015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4686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851" r:id="rId2"/>
    <p:sldLayoutId id="2147483760" r:id="rId3"/>
    <p:sldLayoutId id="2147483852" r:id="rId4"/>
    <p:sldLayoutId id="2147483766" r:id="rId5"/>
    <p:sldLayoutId id="2147483765" r:id="rId6"/>
    <p:sldLayoutId id="2147483855" r:id="rId7"/>
    <p:sldLayoutId id="2147483856" r:id="rId8"/>
    <p:sldLayoutId id="2147483866" r:id="rId9"/>
    <p:sldLayoutId id="2147483857" r:id="rId10"/>
    <p:sldLayoutId id="2147483751" r:id="rId11"/>
    <p:sldLayoutId id="2147483752" r:id="rId12"/>
    <p:sldLayoutId id="2147483817" r:id="rId13"/>
    <p:sldLayoutId id="2147483823" r:id="rId14"/>
    <p:sldLayoutId id="2147483753" r:id="rId15"/>
    <p:sldLayoutId id="2147483844" r:id="rId16"/>
    <p:sldLayoutId id="2147483739" r:id="rId17"/>
    <p:sldLayoutId id="2147483740" r:id="rId18"/>
    <p:sldLayoutId id="2147483776" r:id="rId19"/>
    <p:sldLayoutId id="2147483778" r:id="rId20"/>
    <p:sldLayoutId id="2147483793" r:id="rId21"/>
    <p:sldLayoutId id="2147483791" r:id="rId22"/>
    <p:sldLayoutId id="2147483792" r:id="rId23"/>
    <p:sldLayoutId id="2147483808" r:id="rId24"/>
    <p:sldLayoutId id="2147483806" r:id="rId25"/>
    <p:sldLayoutId id="2147483845" r:id="rId26"/>
    <p:sldLayoutId id="2147483801" r:id="rId27"/>
    <p:sldLayoutId id="2147483799" r:id="rId28"/>
    <p:sldLayoutId id="2147483800" r:id="rId29"/>
    <p:sldLayoutId id="2147483802" r:id="rId30"/>
    <p:sldLayoutId id="2147483804" r:id="rId31"/>
    <p:sldLayoutId id="2147483805" r:id="rId32"/>
    <p:sldLayoutId id="2147483807" r:id="rId33"/>
    <p:sldLayoutId id="2147483811" r:id="rId34"/>
    <p:sldLayoutId id="2147483812" r:id="rId35"/>
    <p:sldLayoutId id="2147483819" r:id="rId36"/>
    <p:sldLayoutId id="2147483834" r:id="rId37"/>
    <p:sldLayoutId id="2147483832" r:id="rId38"/>
    <p:sldLayoutId id="2147483820" r:id="rId39"/>
    <p:sldLayoutId id="2147483833" r:id="rId40"/>
    <p:sldLayoutId id="2147483821" r:id="rId41"/>
    <p:sldLayoutId id="2147483840" r:id="rId42"/>
    <p:sldLayoutId id="2147483863" r:id="rId43"/>
    <p:sldLayoutId id="2147483841" r:id="rId44"/>
    <p:sldLayoutId id="2147483850" r:id="rId45"/>
    <p:sldLayoutId id="2147483828" r:id="rId46"/>
    <p:sldLayoutId id="2147483826" r:id="rId47"/>
    <p:sldLayoutId id="2147483830" r:id="rId48"/>
    <p:sldLayoutId id="2147483827" r:id="rId49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2" grpId="0"/>
    </p:bldLst>
  </p:timing>
  <p:hf hdr="0" dt="0"/>
  <p:txStyles>
    <p:titleStyle>
      <a:lvl1pPr algn="l" defTabSz="1632753" rtl="0" eaLnBrk="1" latinLnBrk="0" hangingPunct="1">
        <a:spcBef>
          <a:spcPct val="0"/>
        </a:spcBef>
        <a:buNone/>
        <a:defRPr sz="5400" kern="1200" spc="150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1632753" rtl="0" eaLnBrk="1" latinLnBrk="0" hangingPunct="1">
        <a:spcBef>
          <a:spcPct val="20000"/>
        </a:spcBef>
        <a:buFont typeface="Arial" panose="020B0604020202020204" pitchFamily="34" charset="0"/>
        <a:buNone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1326612" indent="-510235" algn="l" defTabSz="1632753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2040941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2857317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3673693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»"/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4490070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306446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122822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6939199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816376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632753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449129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3265505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4081882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898258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714634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531011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914321" y="1831132"/>
            <a:ext cx="16457772" cy="7358114"/>
          </a:xfrm>
          <a:prstGeom prst="rect">
            <a:avLst/>
          </a:prstGeom>
        </p:spPr>
        <p:txBody>
          <a:bodyPr vert="horz" lIns="163275" tIns="81638" rIns="163275" bIns="81638" rtlCol="0">
            <a:normAutofit/>
          </a:bodyPr>
          <a:lstStyle/>
          <a:p>
            <a:pPr lvl="0"/>
            <a:r>
              <a:rPr lang="en-US" altLang="ja-JP" dirty="0"/>
              <a:t>Master Text</a:t>
            </a:r>
            <a:endParaRPr lang="ja-JP" altLang="en-US" dirty="0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9413236" y="9591367"/>
            <a:ext cx="7776864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r">
              <a:defRPr sz="2100">
                <a:solidFill>
                  <a:schemeClr val="bg1">
                    <a:lumMod val="50000"/>
                    <a:alpha val="70000"/>
                  </a:schemeClr>
                </a:solidFill>
              </a:defRPr>
            </a:lvl1pPr>
          </a:lstStyle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7371930" y="9591367"/>
            <a:ext cx="907291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l">
              <a:defRPr sz="3200">
                <a:solidFill>
                  <a:schemeClr val="bg2">
                    <a:lumMod val="75000"/>
                  </a:schemeClr>
                </a:solidFill>
                <a:latin typeface="+mj-lt"/>
              </a:defRPr>
            </a:lvl1pPr>
          </a:lstStyle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3" name="直線コネクタ 12"/>
          <p:cNvCxnSpPr/>
          <p:nvPr userDrawn="1"/>
        </p:nvCxnSpPr>
        <p:spPr>
          <a:xfrm flipV="1">
            <a:off x="17289111" y="9508985"/>
            <a:ext cx="0" cy="778015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直角三角形 7"/>
          <p:cNvSpPr/>
          <p:nvPr userDrawn="1"/>
        </p:nvSpPr>
        <p:spPr>
          <a:xfrm rot="10800000">
            <a:off x="16421955" y="-1370"/>
            <a:ext cx="1864458" cy="2350389"/>
          </a:xfrm>
          <a:prstGeom prst="rtTriangle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  <a:alpha val="44000"/>
                  <a:lumMod val="9300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7200000" scaled="0"/>
          </a:gra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直角三角形 9"/>
          <p:cNvSpPr/>
          <p:nvPr userDrawn="1"/>
        </p:nvSpPr>
        <p:spPr>
          <a:xfrm rot="10800000">
            <a:off x="14212397" y="-1371"/>
            <a:ext cx="4095455" cy="1949515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  <a:alpha val="44000"/>
                  <a:lumMod val="9300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7200000" scaled="0"/>
            <a:tileRect/>
          </a:gra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035812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2" r:id="rId1"/>
    <p:sldLayoutId id="2147483743" r:id="rId2"/>
    <p:sldLayoutId id="2147483744" r:id="rId3"/>
    <p:sldLayoutId id="2147483790" r:id="rId4"/>
    <p:sldLayoutId id="2147483745" r:id="rId5"/>
    <p:sldLayoutId id="2147483824" r:id="rId6"/>
    <p:sldLayoutId id="2147483747" r:id="rId7"/>
    <p:sldLayoutId id="2147483728" r:id="rId8"/>
    <p:sldLayoutId id="2147483754" r:id="rId9"/>
    <p:sldLayoutId id="2147483729" r:id="rId10"/>
    <p:sldLayoutId id="2147483749" r:id="rId11"/>
    <p:sldLayoutId id="2147483756" r:id="rId12"/>
    <p:sldLayoutId id="2147483757" r:id="rId13"/>
    <p:sldLayoutId id="2147483759" r:id="rId14"/>
    <p:sldLayoutId id="2147483761" r:id="rId15"/>
    <p:sldLayoutId id="2147483837" r:id="rId16"/>
    <p:sldLayoutId id="2147483762" r:id="rId17"/>
    <p:sldLayoutId id="2147483764" r:id="rId18"/>
    <p:sldLayoutId id="2147483773" r:id="rId19"/>
    <p:sldLayoutId id="2147483777" r:id="rId20"/>
    <p:sldLayoutId id="2147483767" r:id="rId21"/>
    <p:sldLayoutId id="2147483763" r:id="rId22"/>
    <p:sldLayoutId id="2147483769" r:id="rId23"/>
    <p:sldLayoutId id="2147483816" r:id="rId24"/>
    <p:sldLayoutId id="2147483843" r:id="rId25"/>
    <p:sldLayoutId id="2147483770" r:id="rId26"/>
    <p:sldLayoutId id="2147483771" r:id="rId27"/>
    <p:sldLayoutId id="2147483774" r:id="rId28"/>
    <p:sldLayoutId id="2147483772" r:id="rId29"/>
    <p:sldLayoutId id="2147483779" r:id="rId30"/>
    <p:sldLayoutId id="2147483794" r:id="rId31"/>
    <p:sldLayoutId id="2147483796" r:id="rId32"/>
    <p:sldLayoutId id="2147483795" r:id="rId33"/>
    <p:sldLayoutId id="2147483813" r:id="rId34"/>
    <p:sldLayoutId id="2147483768" r:id="rId35"/>
    <p:sldLayoutId id="2147483836" r:id="rId36"/>
    <p:sldLayoutId id="2147483814" r:id="rId37"/>
    <p:sldLayoutId id="2147483803" r:id="rId38"/>
    <p:sldLayoutId id="2147483798" r:id="rId39"/>
    <p:sldLayoutId id="2147483815" r:id="rId40"/>
    <p:sldLayoutId id="2147483825" r:id="rId41"/>
    <p:sldLayoutId id="2147483818" r:id="rId42"/>
    <p:sldLayoutId id="2147483835" r:id="rId43"/>
    <p:sldLayoutId id="2147483849" r:id="rId44"/>
    <p:sldLayoutId id="2147483871" r:id="rId45"/>
    <p:sldLayoutId id="2147483839" r:id="rId46"/>
    <p:sldLayoutId id="2147483838" r:id="rId47"/>
    <p:sldLayoutId id="2147483865" r:id="rId48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  <p:hf hdr="0" dt="0"/>
  <p:txStyles>
    <p:titleStyle>
      <a:lvl1pPr algn="l" defTabSz="1632753" rtl="0" eaLnBrk="1" latinLnBrk="0" hangingPunct="1">
        <a:spcBef>
          <a:spcPct val="0"/>
        </a:spcBef>
        <a:buNone/>
        <a:defRPr sz="6000" kern="1200" spc="30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1632753" rtl="0" eaLnBrk="1" latinLnBrk="0" hangingPunct="1">
        <a:spcBef>
          <a:spcPct val="20000"/>
        </a:spcBef>
        <a:buFont typeface="Arial" panose="020B0604020202020204" pitchFamily="34" charset="0"/>
        <a:buNone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1326612" indent="-510235" algn="l" defTabSz="1632753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2040941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2857317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3673693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»"/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4490070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306446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122822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6939199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816376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632753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449129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3265505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4081882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898258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714634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531011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10" Type="http://schemas.openxmlformats.org/officeDocument/2006/relationships/image" Target="../media/image25.svg"/><Relationship Id="rId4" Type="http://schemas.openxmlformats.org/officeDocument/2006/relationships/image" Target="../media/image19.svg"/><Relationship Id="rId9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svg"/><Relationship Id="rId7" Type="http://schemas.openxmlformats.org/officeDocument/2006/relationships/image" Target="../media/image31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0.png"/><Relationship Id="rId5" Type="http://schemas.openxmlformats.org/officeDocument/2006/relationships/image" Target="../media/image29.svg"/><Relationship Id="rId4" Type="http://schemas.openxmlformats.org/officeDocument/2006/relationships/image" Target="../media/image28.png"/><Relationship Id="rId9" Type="http://schemas.openxmlformats.org/officeDocument/2006/relationships/image" Target="../media/image33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タイトル 10"/>
          <p:cNvSpPr>
            <a:spLocks noGrp="1"/>
          </p:cNvSpPr>
          <p:nvPr>
            <p:ph type="ctrTitle"/>
          </p:nvPr>
        </p:nvSpPr>
        <p:spPr>
          <a:xfrm>
            <a:off x="4368824" y="4501032"/>
            <a:ext cx="13753528" cy="1189757"/>
          </a:xfrm>
          <a:prstGeom prst="rect">
            <a:avLst/>
          </a:prstGeom>
        </p:spPr>
        <p:txBody>
          <a:bodyPr/>
          <a:lstStyle/>
          <a:p>
            <a:r>
              <a:rPr kumimoji="1" lang="en-US" altLang="ja-JP" sz="8000" dirty="0"/>
              <a:t>THERMAL WARMING</a:t>
            </a:r>
            <a:endParaRPr kumimoji="1" lang="ja-JP" altLang="en-US" sz="8000" dirty="0"/>
          </a:p>
        </p:txBody>
      </p:sp>
      <p:sp>
        <p:nvSpPr>
          <p:cNvPr id="12" name="サブタイトル 11"/>
          <p:cNvSpPr>
            <a:spLocks noGrp="1"/>
          </p:cNvSpPr>
          <p:nvPr>
            <p:ph type="subTitle" idx="1"/>
          </p:nvPr>
        </p:nvSpPr>
        <p:spPr>
          <a:xfrm>
            <a:off x="4216625" y="5856189"/>
            <a:ext cx="13753528" cy="785311"/>
          </a:xfrm>
        </p:spPr>
        <p:txBody>
          <a:bodyPr/>
          <a:lstStyle/>
          <a:p>
            <a:r>
              <a:rPr kumimoji="1" lang="en-US" altLang="ja-JP" dirty="0"/>
              <a:t>SMU DATA SCIENCE BOOTCAMP PROJECT</a:t>
            </a:r>
            <a:endParaRPr kumimoji="1" lang="ja-JP" altLang="en-US" dirty="0"/>
          </a:p>
        </p:txBody>
      </p:sp>
      <p:grpSp>
        <p:nvGrpSpPr>
          <p:cNvPr id="15" name="Group 3">
            <a:extLst>
              <a:ext uri="{FF2B5EF4-FFF2-40B4-BE49-F238E27FC236}">
                <a16:creationId xmlns:a16="http://schemas.microsoft.com/office/drawing/2014/main" id="{21BB4C30-EE12-5E49-B68C-FDDBBA82529E}"/>
              </a:ext>
            </a:extLst>
          </p:cNvPr>
          <p:cNvGrpSpPr>
            <a:grpSpLocks/>
          </p:cNvGrpSpPr>
          <p:nvPr/>
        </p:nvGrpSpPr>
        <p:grpSpPr bwMode="auto">
          <a:xfrm>
            <a:off x="-1748004" y="1404451"/>
            <a:ext cx="8284255" cy="8903475"/>
            <a:chOff x="1353253" y="89343"/>
            <a:chExt cx="6321785" cy="6624641"/>
          </a:xfrm>
        </p:grpSpPr>
        <p:pic>
          <p:nvPicPr>
            <p:cNvPr id="19" name="Picture 1">
              <a:extLst>
                <a:ext uri="{FF2B5EF4-FFF2-40B4-BE49-F238E27FC236}">
                  <a16:creationId xmlns:a16="http://schemas.microsoft.com/office/drawing/2014/main" id="{FD8C0AFD-BD90-3C45-B2A3-A0E24639F1E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61521" y="4797152"/>
              <a:ext cx="3905250" cy="495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" name="Picture 1">
              <a:extLst>
                <a:ext uri="{FF2B5EF4-FFF2-40B4-BE49-F238E27FC236}">
                  <a16:creationId xmlns:a16="http://schemas.microsoft.com/office/drawing/2014/main" id="{2F481749-C54D-B54B-848C-C499CB5F1C4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53253" y="1700808"/>
              <a:ext cx="6321785" cy="50131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" name="Picture 2">
              <a:extLst>
                <a:ext uri="{FF2B5EF4-FFF2-40B4-BE49-F238E27FC236}">
                  <a16:creationId xmlns:a16="http://schemas.microsoft.com/office/drawing/2014/main" id="{E8327442-6718-0E4C-8E86-85C325A7D79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49949" y="89343"/>
              <a:ext cx="3528392" cy="3776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451288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8506">
        <p:fade/>
      </p:transition>
    </mc:Choice>
    <mc:Fallback xmlns="">
      <p:transition spd="med" advTm="850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 mod="1">
    <p:ext uri="{E180D4A7-C9FB-4DFB-919C-405C955672EB}">
      <p14:showEvtLst xmlns:p14="http://schemas.microsoft.com/office/powerpoint/2010/main">
        <p14:playEvt time="6602" objId="2"/>
      </p14:showEvt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フッター プレースホルダー 20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2" name="スライド番号プレースホルダー 2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ja-JP" dirty="0"/>
              <a:t>GUESS </a:t>
            </a:r>
            <a:r>
              <a:rPr kumimoji="1" lang="en-US" altLang="ja-JP" dirty="0">
                <a:solidFill>
                  <a:schemeClr val="accent1">
                    <a:lumMod val="50000"/>
                  </a:schemeClr>
                </a:solidFill>
              </a:rPr>
              <a:t>W</a:t>
            </a:r>
            <a:r>
              <a:rPr kumimoji="1" lang="en-US" altLang="ja-JP" dirty="0"/>
              <a:t>HAT</a:t>
            </a:r>
            <a:endParaRPr kumimoji="1" lang="ja-JP" altLang="en-US" dirty="0"/>
          </a:p>
        </p:txBody>
      </p:sp>
      <p:sp>
        <p:nvSpPr>
          <p:cNvPr id="9" name="テキスト プレースホルダー 8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kumimoji="1" lang="en-US" altLang="ja-JP" dirty="0"/>
              <a:t>CONCLUSION</a:t>
            </a:r>
            <a:endParaRPr kumimoji="1" lang="ja-JP" altLang="en-US" dirty="0"/>
          </a:p>
        </p:txBody>
      </p:sp>
      <p:pic>
        <p:nvPicPr>
          <p:cNvPr id="8" name="図プレースホルダー 7"/>
          <p:cNvPicPr>
            <a:picLocks noGrp="1" noChangeAspect="1"/>
          </p:cNvPicPr>
          <p:nvPr>
            <p:ph type="pic" sz="quarter" idx="18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6" name="テキスト プレースホルダー 5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kumimoji="1" lang="en-US" altLang="ja-JP" dirty="0"/>
              <a:t>Id brute reque pro, no sit petentium intellegat, ius ad pertinax cotidieque. Duo at sale contentiones. </a:t>
            </a:r>
            <a:endParaRPr kumimoji="1" lang="ja-JP" altLang="en-US" dirty="0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kumimoji="1" lang="en-US" altLang="ja-JP" dirty="0"/>
              <a:t>CONCLUSION 1</a:t>
            </a:r>
            <a:endParaRPr kumimoji="1" lang="ja-JP" altLang="en-US" dirty="0"/>
          </a:p>
        </p:txBody>
      </p:sp>
      <p:pic>
        <p:nvPicPr>
          <p:cNvPr id="10" name="図プレースホルダー 9"/>
          <p:cNvPicPr>
            <a:picLocks noGrp="1" noChangeAspect="1"/>
          </p:cNvPicPr>
          <p:nvPr>
            <p:ph type="pic" sz="quarter" idx="2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" r="52"/>
          <a:stretch>
            <a:fillRect/>
          </a:stretch>
        </p:blipFill>
        <p:spPr/>
      </p:pic>
      <p:sp>
        <p:nvSpPr>
          <p:cNvPr id="11" name="テキスト プレースホルダー 10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kumimoji="1" lang="en-US" altLang="ja-JP" dirty="0"/>
              <a:t>Qui phaedrum qualisque incorrupte at. Quem choro malorum vis at, cum no nonumes adolescens voluptaria. </a:t>
            </a:r>
            <a:endParaRPr kumimoji="1" lang="ja-JP" altLang="en-US" dirty="0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kumimoji="1" lang="en-US" altLang="ja-JP" dirty="0"/>
              <a:t>CONCLUSION 2</a:t>
            </a:r>
            <a:endParaRPr kumimoji="1" lang="ja-JP" altLang="en-US" dirty="0"/>
          </a:p>
        </p:txBody>
      </p:sp>
      <p:pic>
        <p:nvPicPr>
          <p:cNvPr id="13" name="図プレースホルダー 12"/>
          <p:cNvPicPr>
            <a:picLocks noGrp="1" noChangeAspect="1"/>
          </p:cNvPicPr>
          <p:nvPr>
            <p:ph type="pic" sz="quarter" idx="26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4" name="テキスト プレースホルダー 13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kumimoji="1" lang="en-US" altLang="ja-JP" dirty="0"/>
              <a:t>Affert commune petentium ei per. Corpora necessitatibus eam ad. Vide quas eam at.</a:t>
            </a:r>
            <a:endParaRPr kumimoji="1" lang="ja-JP" altLang="en-US" dirty="0"/>
          </a:p>
        </p:txBody>
      </p:sp>
      <p:sp>
        <p:nvSpPr>
          <p:cNvPr id="15" name="テキスト プレースホルダー 14"/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kumimoji="1" lang="en-US" altLang="ja-JP" dirty="0"/>
              <a:t>CONCLUSION 3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82908579"/>
      </p:ext>
    </p:extLst>
  </p:cSld>
  <p:clrMapOvr>
    <a:masterClrMapping/>
  </p:clrMapOvr>
  <p:transition spd="slow" advTm="7436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10B0C0"/>
                </a:solidFill>
              </a:rPr>
              <a:t>CITATIONS</a:t>
            </a:r>
            <a:endParaRPr kumimoji="1" lang="ja-JP" altLang="en-US" dirty="0">
              <a:solidFill>
                <a:srgbClr val="10B0C0"/>
              </a:solidFill>
            </a:endParaRPr>
          </a:p>
        </p:txBody>
      </p:sp>
      <p:sp>
        <p:nvSpPr>
          <p:cNvPr id="2" name="フッター プレースホルダー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SMU </a:t>
            </a:r>
            <a:r>
              <a:rPr lang="en-US" dirty="0" err="1"/>
              <a:t>DataScience</a:t>
            </a:r>
            <a:r>
              <a:rPr lang="en-US" dirty="0"/>
              <a:t> Bootcamp Project</a:t>
            </a: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kumimoji="1" lang="en-US" altLang="ja-JP" dirty="0"/>
              <a:t>CO2</a:t>
            </a:r>
            <a:endParaRPr kumimoji="1" lang="ja-JP" altLang="en-US" dirty="0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/>
              <a:t>Dlugokencky</a:t>
            </a:r>
            <a:r>
              <a:rPr lang="en-US" dirty="0"/>
              <a:t>, E.J., P.M. Lang, J.W. </a:t>
            </a:r>
            <a:r>
              <a:rPr lang="en-US" dirty="0" err="1"/>
              <a:t>Mund</a:t>
            </a:r>
            <a:r>
              <a:rPr lang="en-US" dirty="0"/>
              <a:t>, A.M. </a:t>
            </a:r>
            <a:r>
              <a:rPr lang="en-US" dirty="0" err="1"/>
              <a:t>Crotwell</a:t>
            </a:r>
            <a:r>
              <a:rPr lang="en-US" dirty="0"/>
              <a:t>, M.J. </a:t>
            </a:r>
            <a:r>
              <a:rPr lang="en-US" dirty="0" err="1"/>
              <a:t>Crotwell</a:t>
            </a:r>
            <a:r>
              <a:rPr lang="en-US" dirty="0"/>
              <a:t>, and K.W. </a:t>
            </a:r>
            <a:r>
              <a:rPr lang="en-US" dirty="0" err="1"/>
              <a:t>Thoning</a:t>
            </a:r>
            <a:r>
              <a:rPr lang="en-US" dirty="0"/>
              <a:t> (2018), Atmospheric Carbon Dioxide Dry Air Mole Fractions from the NOAA ESRL Carbon Cycle Cooperative Global Air Sampling Network, 1968-2017, Version: 2018-07-31, Path: ftp://</a:t>
            </a:r>
            <a:r>
              <a:rPr lang="en-US" dirty="0" err="1"/>
              <a:t>aftp.cmdl.noaa.gov</a:t>
            </a:r>
            <a:r>
              <a:rPr lang="en-US" dirty="0"/>
              <a:t>/data/</a:t>
            </a:r>
            <a:r>
              <a:rPr lang="en-US" dirty="0" err="1"/>
              <a:t>trace_gases</a:t>
            </a:r>
            <a:r>
              <a:rPr lang="en-US" dirty="0"/>
              <a:t>/co2/flask/surface/. </a:t>
            </a:r>
          </a:p>
        </p:txBody>
      </p:sp>
      <p:sp>
        <p:nvSpPr>
          <p:cNvPr id="8" name="テキスト プレースホルダー 7"/>
          <p:cNvSpPr>
            <a:spLocks noGrp="1"/>
          </p:cNvSpPr>
          <p:nvPr>
            <p:ph type="body" sz="quarter" idx="27"/>
          </p:nvPr>
        </p:nvSpPr>
        <p:spPr>
          <a:xfrm>
            <a:off x="637261" y="3530513"/>
            <a:ext cx="3870430" cy="773203"/>
          </a:xfrm>
        </p:spPr>
        <p:txBody>
          <a:bodyPr/>
          <a:lstStyle/>
          <a:p>
            <a:r>
              <a:rPr kumimoji="1" lang="en-US" altLang="ja-JP" dirty="0"/>
              <a:t>TEMPERATURE</a:t>
            </a:r>
            <a:endParaRPr kumimoji="1" lang="ja-JP" altLang="en-US" dirty="0"/>
          </a:p>
        </p:txBody>
      </p:sp>
      <p:sp>
        <p:nvSpPr>
          <p:cNvPr id="9" name="テキスト プレースホルダー 8"/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J. H. </a:t>
            </a:r>
            <a:r>
              <a:rPr lang="en-US" dirty="0" err="1"/>
              <a:t>Lawrimore</a:t>
            </a:r>
            <a:r>
              <a:rPr lang="en-US" dirty="0"/>
              <a:t>, M. J. </a:t>
            </a:r>
            <a:r>
              <a:rPr lang="en-US" dirty="0" err="1"/>
              <a:t>Menne</a:t>
            </a:r>
            <a:r>
              <a:rPr lang="en-US" dirty="0"/>
              <a:t>, B. E. Gleason, C. N. Williams, D. B. </a:t>
            </a:r>
            <a:r>
              <a:rPr lang="en-US" dirty="0" err="1"/>
              <a:t>Wuertz</a:t>
            </a:r>
            <a:r>
              <a:rPr lang="en-US" dirty="0"/>
              <a:t>, R. S. </a:t>
            </a:r>
            <a:r>
              <a:rPr lang="en-US" dirty="0" err="1"/>
              <a:t>Vose</a:t>
            </a:r>
            <a:r>
              <a:rPr lang="en-US" dirty="0"/>
              <a:t>, and J. Rennie (2011), An overview of the Global Historical Climatology Network monthly mean temperature data set, version 3, J. </a:t>
            </a:r>
            <a:r>
              <a:rPr lang="en-US" dirty="0" err="1"/>
              <a:t>Geophys</a:t>
            </a:r>
            <a:r>
              <a:rPr lang="en-US" dirty="0"/>
              <a:t>. Res., 116, D19121, doi:10.1029/2011JD016187.</a:t>
            </a:r>
            <a:endParaRPr kumimoji="1" lang="ja-JP" altLang="en-US" dirty="0"/>
          </a:p>
        </p:txBody>
      </p:sp>
      <p:sp>
        <p:nvSpPr>
          <p:cNvPr id="10" name="テキスト プレースホルダー 9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kumimoji="1" lang="en-US" altLang="ja-JP" dirty="0"/>
              <a:t>SOLAR IRRADIANCE</a:t>
            </a:r>
            <a:endParaRPr kumimoji="1" lang="ja-JP" altLang="en-US" dirty="0"/>
          </a:p>
        </p:txBody>
      </p:sp>
      <p:sp>
        <p:nvSpPr>
          <p:cNvPr id="11" name="テキスト プレースホルダー 10"/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This data comes from SORCE project sponsored by NASA – Satellite Program</a:t>
            </a:r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kumimoji="1" lang="en-US" altLang="ja-JP" dirty="0"/>
              <a:t>CITATIONS</a:t>
            </a:r>
            <a:endParaRPr kumimoji="1" lang="ja-JP" altLang="en-US" dirty="0"/>
          </a:p>
        </p:txBody>
      </p:sp>
      <p:sp>
        <p:nvSpPr>
          <p:cNvPr id="13" name="テキスト プレースホルダー 12"/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kumimoji="1" lang="en-US" altLang="ja-JP" dirty="0"/>
              <a:t>Source 4 here.</a:t>
            </a:r>
            <a:endParaRPr kumimoji="1" lang="ja-JP" altLang="en-US" dirty="0"/>
          </a:p>
        </p:txBody>
      </p:sp>
      <p:sp>
        <p:nvSpPr>
          <p:cNvPr id="14" name="テキスト プレースホルダー 13"/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kumimoji="1" lang="en-US" altLang="ja-JP" dirty="0"/>
              <a:t>CITATIONS</a:t>
            </a:r>
            <a:endParaRPr kumimoji="1" lang="ja-JP" altLang="en-US" dirty="0"/>
          </a:p>
        </p:txBody>
      </p:sp>
      <p:sp>
        <p:nvSpPr>
          <p:cNvPr id="15" name="テキスト プレースホルダー 14"/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kumimoji="1" lang="en-US" altLang="ja-JP" dirty="0"/>
              <a:t>Source 5 here.</a:t>
            </a:r>
          </a:p>
        </p:txBody>
      </p:sp>
    </p:spTree>
    <p:extLst>
      <p:ext uri="{BB962C8B-B14F-4D97-AF65-F5344CB8AC3E}">
        <p14:creationId xmlns:p14="http://schemas.microsoft.com/office/powerpoint/2010/main" val="2686556269"/>
      </p:ext>
    </p:extLst>
  </p:cSld>
  <p:clrMapOvr>
    <a:masterClrMapping/>
  </p:clrMapOvr>
  <p:transition spd="slow" advTm="5997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テキスト プレースホルダー 1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ja-JP" dirty="0"/>
              <a:t>THANK </a:t>
            </a:r>
            <a:r>
              <a:rPr kumimoji="1" lang="en-US" altLang="ja-JP" dirty="0">
                <a:solidFill>
                  <a:schemeClr val="accent5">
                    <a:lumMod val="50000"/>
                  </a:schemeClr>
                </a:solidFill>
              </a:rPr>
              <a:t>Y</a:t>
            </a:r>
            <a:r>
              <a:rPr kumimoji="1" lang="en-US" altLang="ja-JP" dirty="0"/>
              <a:t>OU!</a:t>
            </a:r>
            <a:endParaRPr kumimoji="1" lang="ja-JP" altLang="en-US" dirty="0"/>
          </a:p>
        </p:txBody>
      </p:sp>
      <p:sp>
        <p:nvSpPr>
          <p:cNvPr id="16" name="テキスト プレースホルダー 15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kumimoji="1" lang="en-US" altLang="ja-JP" dirty="0"/>
              <a:t>ANY QUESTION?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55925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3618">
        <p14:flythrough/>
      </p:transition>
    </mc:Choice>
    <mc:Fallback xmlns="">
      <p:transition spd="slow" advTm="3618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フッター プレースホルダー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C2F8CEC-0CA9-3C4D-85F4-84D48C726D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272" y="1903141"/>
            <a:ext cx="5715634" cy="5715634"/>
          </a:xfrm>
          <a:prstGeom prst="rect">
            <a:avLst/>
          </a:prstGeom>
        </p:spPr>
      </p:pic>
      <p:sp>
        <p:nvSpPr>
          <p:cNvPr id="10" name="タイトル 9">
            <a:extLst>
              <a:ext uri="{FF2B5EF4-FFF2-40B4-BE49-F238E27FC236}">
                <a16:creationId xmlns:a16="http://schemas.microsoft.com/office/drawing/2014/main" id="{A33D8135-C545-BC4A-B9D6-383726E3DC23}"/>
              </a:ext>
            </a:extLst>
          </p:cNvPr>
          <p:cNvSpPr txBox="1">
            <a:spLocks/>
          </p:cNvSpPr>
          <p:nvPr/>
        </p:nvSpPr>
        <p:spPr>
          <a:xfrm>
            <a:off x="7361369" y="1903141"/>
            <a:ext cx="10351150" cy="1814061"/>
          </a:xfrm>
          <a:prstGeom prst="rect">
            <a:avLst/>
          </a:prstGeom>
        </p:spPr>
        <p:txBody>
          <a:bodyPr/>
          <a:lstStyle>
            <a:lvl1pPr algn="l" defTabSz="1632753" rtl="0" eaLnBrk="1" latinLnBrk="0" hangingPunct="1">
              <a:spcBef>
                <a:spcPct val="0"/>
              </a:spcBef>
              <a:buNone/>
              <a:defRPr sz="6000" kern="1200" spc="30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ja-JP" sz="9600" dirty="0"/>
              <a:t>HELLO,</a:t>
            </a:r>
            <a:endParaRPr kumimoji="1" lang="ja-JP" altLang="en-US" sz="9600" dirty="0"/>
          </a:p>
        </p:txBody>
      </p:sp>
      <p:sp>
        <p:nvSpPr>
          <p:cNvPr id="11" name="テキスト プレースホルダー 11">
            <a:extLst>
              <a:ext uri="{FF2B5EF4-FFF2-40B4-BE49-F238E27FC236}">
                <a16:creationId xmlns:a16="http://schemas.microsoft.com/office/drawing/2014/main" id="{01E6EF79-4010-0C43-B7FE-C221F1AD4F42}"/>
              </a:ext>
            </a:extLst>
          </p:cNvPr>
          <p:cNvSpPr txBox="1">
            <a:spLocks/>
          </p:cNvSpPr>
          <p:nvPr/>
        </p:nvSpPr>
        <p:spPr>
          <a:xfrm>
            <a:off x="7429258" y="3259256"/>
            <a:ext cx="10044393" cy="990542"/>
          </a:xfrm>
          <a:prstGeom prst="rect">
            <a:avLst/>
          </a:prstGeom>
        </p:spPr>
        <p:txBody>
          <a:bodyPr/>
          <a:lstStyle>
            <a:lvl1pPr marL="0" indent="0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26612" indent="-510235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040941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857317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73693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490070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306446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122822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939199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ja-JP" sz="4000" dirty="0"/>
              <a:t>LET ME INTRODUCE OUR GROUP…</a:t>
            </a:r>
            <a:endParaRPr kumimoji="1" lang="ja-JP" altLang="en-US" sz="4000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545A277-0F9A-E543-BC71-7426C299D329}"/>
              </a:ext>
            </a:extLst>
          </p:cNvPr>
          <p:cNvSpPr/>
          <p:nvPr/>
        </p:nvSpPr>
        <p:spPr>
          <a:xfrm>
            <a:off x="7429258" y="4266538"/>
            <a:ext cx="1983978" cy="1935215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43E08D5-E13C-3A48-8DC0-77B1997DE52B}"/>
              </a:ext>
            </a:extLst>
          </p:cNvPr>
          <p:cNvSpPr/>
          <p:nvPr/>
        </p:nvSpPr>
        <p:spPr>
          <a:xfrm>
            <a:off x="9859530" y="4266538"/>
            <a:ext cx="1983978" cy="1935215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8CBC799-88A9-0145-B6C3-D314A9C2FC9D}"/>
              </a:ext>
            </a:extLst>
          </p:cNvPr>
          <p:cNvSpPr/>
          <p:nvPr/>
        </p:nvSpPr>
        <p:spPr>
          <a:xfrm>
            <a:off x="12289802" y="4175892"/>
            <a:ext cx="1983978" cy="1935215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B3239AB-5F1B-5949-A2A8-F5AEBE76A824}"/>
              </a:ext>
            </a:extLst>
          </p:cNvPr>
          <p:cNvSpPr/>
          <p:nvPr/>
        </p:nvSpPr>
        <p:spPr>
          <a:xfrm>
            <a:off x="14720074" y="4249798"/>
            <a:ext cx="1983978" cy="1935215"/>
          </a:xfrm>
          <a:prstGeom prst="ellipse">
            <a:avLst/>
          </a:prstGeom>
          <a:solidFill>
            <a:schemeClr val="accent5">
              <a:lumMod val="5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/>
          </a:p>
        </p:txBody>
      </p:sp>
      <p:sp>
        <p:nvSpPr>
          <p:cNvPr id="16" name="テキスト プレースホルダー 13">
            <a:extLst>
              <a:ext uri="{FF2B5EF4-FFF2-40B4-BE49-F238E27FC236}">
                <a16:creationId xmlns:a16="http://schemas.microsoft.com/office/drawing/2014/main" id="{8C0513DA-4330-2145-A295-054DF68FED7B}"/>
              </a:ext>
            </a:extLst>
          </p:cNvPr>
          <p:cNvSpPr txBox="1">
            <a:spLocks/>
          </p:cNvSpPr>
          <p:nvPr/>
        </p:nvSpPr>
        <p:spPr>
          <a:xfrm>
            <a:off x="7592935" y="4722134"/>
            <a:ext cx="1820301" cy="990542"/>
          </a:xfrm>
          <a:prstGeom prst="rect">
            <a:avLst/>
          </a:prstGeom>
        </p:spPr>
        <p:txBody>
          <a:bodyPr/>
          <a:lstStyle>
            <a:lvl1pPr marL="0" indent="0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26612" indent="-510235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5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040941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857317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73693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490070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306446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122822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939199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Albert </a:t>
            </a:r>
            <a:r>
              <a:rPr lang="en-US" dirty="0" err="1">
                <a:solidFill>
                  <a:schemeClr val="bg1"/>
                </a:solidFill>
              </a:rPr>
              <a:t>Gendelman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テキスト プレースホルダー 15">
            <a:extLst>
              <a:ext uri="{FF2B5EF4-FFF2-40B4-BE49-F238E27FC236}">
                <a16:creationId xmlns:a16="http://schemas.microsoft.com/office/drawing/2014/main" id="{956B9349-5956-9041-8530-BAA56FA4948D}"/>
              </a:ext>
            </a:extLst>
          </p:cNvPr>
          <p:cNvSpPr txBox="1">
            <a:spLocks/>
          </p:cNvSpPr>
          <p:nvPr/>
        </p:nvSpPr>
        <p:spPr>
          <a:xfrm>
            <a:off x="9982759" y="4738874"/>
            <a:ext cx="1726537" cy="990542"/>
          </a:xfrm>
          <a:prstGeom prst="rect">
            <a:avLst/>
          </a:prstGeom>
        </p:spPr>
        <p:txBody>
          <a:bodyPr/>
          <a:lstStyle>
            <a:lvl1pPr marL="0" indent="0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26612" indent="-510235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5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040941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857317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73693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490070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306446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122822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939199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Guy Thompson</a:t>
            </a:r>
          </a:p>
        </p:txBody>
      </p:sp>
      <p:sp>
        <p:nvSpPr>
          <p:cNvPr id="18" name="テキスト プレースホルダー 14">
            <a:extLst>
              <a:ext uri="{FF2B5EF4-FFF2-40B4-BE49-F238E27FC236}">
                <a16:creationId xmlns:a16="http://schemas.microsoft.com/office/drawing/2014/main" id="{57EF8341-D896-3645-ADF0-B935B57B634B}"/>
              </a:ext>
            </a:extLst>
          </p:cNvPr>
          <p:cNvSpPr txBox="1">
            <a:spLocks/>
          </p:cNvSpPr>
          <p:nvPr/>
        </p:nvSpPr>
        <p:spPr>
          <a:xfrm>
            <a:off x="12257037" y="4708488"/>
            <a:ext cx="2134408" cy="9905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26612" indent="-510235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5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040941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857317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73693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490070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306446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122822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939199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err="1">
                <a:solidFill>
                  <a:schemeClr val="bg1"/>
                </a:solidFill>
              </a:rPr>
              <a:t>Madhuram</a:t>
            </a:r>
            <a:r>
              <a:rPr lang="en-US" sz="2400" dirty="0">
                <a:solidFill>
                  <a:schemeClr val="bg1"/>
                </a:solidFill>
              </a:rPr>
              <a:t> Swaminathan</a:t>
            </a:r>
          </a:p>
        </p:txBody>
      </p:sp>
      <p:sp>
        <p:nvSpPr>
          <p:cNvPr id="19" name="テキスト プレースホルダー 14">
            <a:extLst>
              <a:ext uri="{FF2B5EF4-FFF2-40B4-BE49-F238E27FC236}">
                <a16:creationId xmlns:a16="http://schemas.microsoft.com/office/drawing/2014/main" id="{6A93EC22-4E53-3745-B759-F63BFE24B5CF}"/>
              </a:ext>
            </a:extLst>
          </p:cNvPr>
          <p:cNvSpPr txBox="1">
            <a:spLocks/>
          </p:cNvSpPr>
          <p:nvPr/>
        </p:nvSpPr>
        <p:spPr>
          <a:xfrm>
            <a:off x="14961640" y="4578046"/>
            <a:ext cx="1500845" cy="990542"/>
          </a:xfrm>
          <a:prstGeom prst="rect">
            <a:avLst/>
          </a:prstGeom>
        </p:spPr>
        <p:txBody>
          <a:bodyPr vert="horz" lIns="163275" tIns="81638" rIns="163275" bIns="81638" rtlCol="0" anchor="ctr">
            <a:noAutofit/>
          </a:bodyPr>
          <a:lstStyle>
            <a:lvl1pPr marL="0" indent="0" algn="ctr" defTabSz="1632753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1326612" indent="-510235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040941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857317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73693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490070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306446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122822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939199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400" dirty="0"/>
              <a:t>Steve</a:t>
            </a:r>
          </a:p>
          <a:p>
            <a:pPr algn="l"/>
            <a:r>
              <a:rPr lang="en-US" sz="2400" dirty="0"/>
              <a:t>Wang</a:t>
            </a:r>
          </a:p>
        </p:txBody>
      </p:sp>
    </p:spTree>
    <p:extLst>
      <p:ext uri="{BB962C8B-B14F-4D97-AF65-F5344CB8AC3E}">
        <p14:creationId xmlns:p14="http://schemas.microsoft.com/office/powerpoint/2010/main" val="2342282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686"/>
    </mc:Choice>
    <mc:Fallback xmlns="">
      <p:transition advTm="26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00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0"/>
                            </p:stCondLst>
                            <p:childTnLst>
                              <p:par>
                                <p:cTn id="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7000"/>
                            </p:stCondLst>
                            <p:childTnLst>
                              <p:par>
                                <p:cTn id="3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  <p:bldP spid="1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15" name="テキスト プレースホルダー 14"/>
          <p:cNvSpPr>
            <a:spLocks noGrp="1"/>
          </p:cNvSpPr>
          <p:nvPr>
            <p:ph type="body" sz="quarter" idx="26"/>
          </p:nvPr>
        </p:nvSpPr>
        <p:spPr>
          <a:xfrm>
            <a:off x="10088311" y="327965"/>
            <a:ext cx="6120680" cy="848975"/>
          </a:xfrm>
        </p:spPr>
        <p:txBody>
          <a:bodyPr/>
          <a:lstStyle/>
          <a:p>
            <a:r>
              <a:rPr kumimoji="1" lang="en-US" altLang="ja-JP" dirty="0"/>
              <a:t>SURFACE TEMPERATURE</a:t>
            </a:r>
            <a:endParaRPr kumimoji="1" lang="ja-JP" altLang="en-US" dirty="0"/>
          </a:p>
        </p:txBody>
      </p:sp>
      <p:sp>
        <p:nvSpPr>
          <p:cNvPr id="16" name="テキスト プレースホルダー 15"/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pPr marL="330200" marR="0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ea typeface="Times New Roman" panose="02020603050405020304" pitchFamily="18" charset="0"/>
              </a:rPr>
              <a:t>Surface temperature is rising, and the global warming effect is present.</a:t>
            </a:r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ja-JP" dirty="0"/>
              <a:t>BASIC ASSUMPTIONS</a:t>
            </a:r>
            <a:endParaRPr kumimoji="1" lang="ja-JP" altLang="en-US" dirty="0"/>
          </a:p>
        </p:txBody>
      </p:sp>
      <p:sp>
        <p:nvSpPr>
          <p:cNvPr id="13" name="テキスト プレースホルダー 1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ja-JP" dirty="0"/>
              <a:t>In the global warming case</a:t>
            </a:r>
            <a:endParaRPr kumimoji="1" lang="ja-JP" altLang="en-US" dirty="0"/>
          </a:p>
        </p:txBody>
      </p:sp>
      <p:sp>
        <p:nvSpPr>
          <p:cNvPr id="17" name="テキスト プレースホルダー 16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kumimoji="1" lang="en-US" altLang="ja-JP" dirty="0"/>
              <a:t>DISTANCE</a:t>
            </a:r>
            <a:endParaRPr kumimoji="1" lang="ja-JP" altLang="en-US" dirty="0"/>
          </a:p>
        </p:txBody>
      </p:sp>
      <p:sp>
        <p:nvSpPr>
          <p:cNvPr id="18" name="テキスト プレースホルダー 17"/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pPr marL="330200" marR="0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ea typeface="Times New Roman" panose="02020603050405020304" pitchFamily="18" charset="0"/>
              </a:rPr>
              <a:t>Distance decrease from Earth to the Sun produce a global warming.</a:t>
            </a:r>
          </a:p>
        </p:txBody>
      </p:sp>
      <p:sp>
        <p:nvSpPr>
          <p:cNvPr id="19" name="テキスト プレースホルダー 18"/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kumimoji="1" lang="en-US" altLang="ja-JP" dirty="0"/>
              <a:t>CO2 TRAPPING</a:t>
            </a:r>
            <a:endParaRPr kumimoji="1" lang="ja-JP" altLang="en-US" dirty="0"/>
          </a:p>
        </p:txBody>
      </p:sp>
      <p:sp>
        <p:nvSpPr>
          <p:cNvPr id="20" name="テキスト プレースホルダー 19"/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pPr marL="330200" marR="0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ea typeface="Times New Roman" panose="02020603050405020304" pitchFamily="18" charset="0"/>
              </a:rPr>
              <a:t>Atmospheric Co2 trapping irradiating heat produce a global warming.</a:t>
            </a:r>
          </a:p>
        </p:txBody>
      </p:sp>
      <p:sp>
        <p:nvSpPr>
          <p:cNvPr id="21" name="テキスト プレースホルダー 20"/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kumimoji="1" lang="en-US" altLang="ja-JP" dirty="0"/>
              <a:t>AEROSOL PARTICLES</a:t>
            </a:r>
            <a:endParaRPr kumimoji="1" lang="ja-JP" altLang="en-US" dirty="0"/>
          </a:p>
        </p:txBody>
      </p:sp>
      <p:sp>
        <p:nvSpPr>
          <p:cNvPr id="22" name="テキスト プレースホルダー 21"/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sz="2400" dirty="0">
                <a:ea typeface="Times New Roman" panose="02020603050405020304" pitchFamily="18" charset="0"/>
              </a:rPr>
              <a:t>atmospheric aerosol-mixed vapor particles produce a global warming.</a:t>
            </a:r>
            <a:endParaRPr kumimoji="1" lang="ja-JP" altLang="en-US" sz="2400" dirty="0"/>
          </a:p>
        </p:txBody>
      </p:sp>
      <p:pic>
        <p:nvPicPr>
          <p:cNvPr id="7" name="Picture Placeholder 6" descr="Satellite">
            <a:extLst>
              <a:ext uri="{FF2B5EF4-FFF2-40B4-BE49-F238E27FC236}">
                <a16:creationId xmlns:a16="http://schemas.microsoft.com/office/drawing/2014/main" id="{1CF68613-90B6-A54A-BB62-9F947EE8C19B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/>
      </p:pic>
      <p:pic>
        <p:nvPicPr>
          <p:cNvPr id="25" name="Picture Placeholder 24" descr="Solar system">
            <a:extLst>
              <a:ext uri="{FF2B5EF4-FFF2-40B4-BE49-F238E27FC236}">
                <a16:creationId xmlns:a16="http://schemas.microsoft.com/office/drawing/2014/main" id="{1D26FC34-C0AB-FD49-8011-F4A2D245E540}"/>
              </a:ext>
            </a:extLst>
          </p:cNvPr>
          <p:cNvPicPr>
            <a:picLocks noGrp="1" noChangeAspect="1"/>
          </p:cNvPicPr>
          <p:nvPr>
            <p:ph type="pic" sz="quarter" idx="35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/>
      </p:pic>
      <p:pic>
        <p:nvPicPr>
          <p:cNvPr id="28" name="Picture Placeholder 27" descr="Planet">
            <a:extLst>
              <a:ext uri="{FF2B5EF4-FFF2-40B4-BE49-F238E27FC236}">
                <a16:creationId xmlns:a16="http://schemas.microsoft.com/office/drawing/2014/main" id="{CFD2360E-07A6-FB40-8684-06E865135A9F}"/>
              </a:ext>
            </a:extLst>
          </p:cNvPr>
          <p:cNvPicPr>
            <a:picLocks noGrp="1" noChangeAspect="1"/>
          </p:cNvPicPr>
          <p:nvPr>
            <p:ph type="pic" sz="quarter" idx="36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/>
      </p:pic>
      <p:pic>
        <p:nvPicPr>
          <p:cNvPr id="32" name="Picture Placeholder 31" descr="Satellite dish">
            <a:extLst>
              <a:ext uri="{FF2B5EF4-FFF2-40B4-BE49-F238E27FC236}">
                <a16:creationId xmlns:a16="http://schemas.microsoft.com/office/drawing/2014/main" id="{EF6011C8-D106-4249-933D-3532FD5A87AB}"/>
              </a:ext>
            </a:extLst>
          </p:cNvPr>
          <p:cNvPicPr>
            <a:picLocks noGrp="1" noChangeAspect="1"/>
          </p:cNvPicPr>
          <p:nvPr>
            <p:ph type="pic" sz="quarter" idx="37"/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06201341"/>
      </p:ext>
    </p:extLst>
  </p:cSld>
  <p:clrMapOvr>
    <a:masterClrMapping/>
  </p:clrMapOvr>
  <p:transition spd="slow" advTm="11943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E3128A-7D94-E046-805F-237BF2684A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/>
                </a:solidFill>
              </a:rPr>
              <a:t>UOM USED IN DATA SET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7F83095-DEC8-8145-9BF2-9CA566B96DD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598864-B7ED-EC42-B78C-A1F6C914998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4</a:t>
            </a:fld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13A48F6-0A6B-5A45-AB78-8528727DAB62}"/>
              </a:ext>
            </a:extLst>
          </p:cNvPr>
          <p:cNvCxnSpPr/>
          <p:nvPr/>
        </p:nvCxnSpPr>
        <p:spPr>
          <a:xfrm>
            <a:off x="1177321" y="1543100"/>
            <a:ext cx="1557173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DD15870-62F8-7B4D-8328-E65D6C7A1124}"/>
              </a:ext>
            </a:extLst>
          </p:cNvPr>
          <p:cNvSpPr/>
          <p:nvPr/>
        </p:nvSpPr>
        <p:spPr>
          <a:xfrm>
            <a:off x="1447350" y="6763680"/>
            <a:ext cx="3105345" cy="1395155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>
              <a:solidFill>
                <a:schemeClr val="tx1"/>
              </a:solidFill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26128D66-D3A7-0F44-9C65-BFC00A3F9FDA}"/>
              </a:ext>
            </a:extLst>
          </p:cNvPr>
          <p:cNvSpPr/>
          <p:nvPr/>
        </p:nvSpPr>
        <p:spPr>
          <a:xfrm>
            <a:off x="5354462" y="6763679"/>
            <a:ext cx="3105345" cy="1395155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>
              <a:solidFill>
                <a:schemeClr val="tx1"/>
              </a:solidFill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72D1A36C-3E1E-7342-88A0-4DE6B621BA80}"/>
              </a:ext>
            </a:extLst>
          </p:cNvPr>
          <p:cNvSpPr/>
          <p:nvPr/>
        </p:nvSpPr>
        <p:spPr>
          <a:xfrm>
            <a:off x="9261574" y="6763678"/>
            <a:ext cx="3105345" cy="1395155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>
              <a:solidFill>
                <a:schemeClr val="tx1"/>
              </a:solidFill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E4E3882C-1D3A-574C-A351-DA88ECC4CA95}"/>
              </a:ext>
            </a:extLst>
          </p:cNvPr>
          <p:cNvSpPr/>
          <p:nvPr/>
        </p:nvSpPr>
        <p:spPr>
          <a:xfrm>
            <a:off x="13168686" y="6751818"/>
            <a:ext cx="3105345" cy="1395155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>
              <a:solidFill>
                <a:schemeClr val="tx1"/>
              </a:solidFill>
            </a:endParaRPr>
          </a:p>
        </p:txBody>
      </p:sp>
      <p:pic>
        <p:nvPicPr>
          <p:cNvPr id="12" name="Graphic 11" descr="Thermometer">
            <a:extLst>
              <a:ext uri="{FF2B5EF4-FFF2-40B4-BE49-F238E27FC236}">
                <a16:creationId xmlns:a16="http://schemas.microsoft.com/office/drawing/2014/main" id="{636929A3-BB46-C348-B4AD-DD5F8D9251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42822" y="6992195"/>
            <a:ext cx="914400" cy="9144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711F192-AFDC-D642-B548-C8A63A4D2E70}"/>
              </a:ext>
            </a:extLst>
          </p:cNvPr>
          <p:cNvSpPr txBox="1"/>
          <p:nvPr/>
        </p:nvSpPr>
        <p:spPr>
          <a:xfrm>
            <a:off x="1447351" y="4378415"/>
            <a:ext cx="310534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Surface Temperatures Levels in Degrees Celsius</a:t>
            </a:r>
          </a:p>
        </p:txBody>
      </p:sp>
      <p:pic>
        <p:nvPicPr>
          <p:cNvPr id="15" name="Graphic 14" descr="Sun">
            <a:extLst>
              <a:ext uri="{FF2B5EF4-FFF2-40B4-BE49-F238E27FC236}">
                <a16:creationId xmlns:a16="http://schemas.microsoft.com/office/drawing/2014/main" id="{11E7437C-E542-AE4B-9128-CF9B5C66DC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49934" y="6992195"/>
            <a:ext cx="914400" cy="9144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6CC7AB23-02E5-5642-B0A9-864FFDD9E782}"/>
              </a:ext>
            </a:extLst>
          </p:cNvPr>
          <p:cNvSpPr/>
          <p:nvPr/>
        </p:nvSpPr>
        <p:spPr>
          <a:xfrm>
            <a:off x="5354462" y="4870858"/>
            <a:ext cx="310534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Total Solar Irradiances (TSI) in Watts/m2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AD5B95F-F5D4-EC40-9291-711033E8D7F3}"/>
              </a:ext>
            </a:extLst>
          </p:cNvPr>
          <p:cNvSpPr/>
          <p:nvPr/>
        </p:nvSpPr>
        <p:spPr>
          <a:xfrm>
            <a:off x="9328065" y="4378415"/>
            <a:ext cx="3105345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Atmospheric Co2 Gas Levels in parts-per-million(ppm)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E9A1193-AFB2-7347-A7C1-53E87944A304}"/>
              </a:ext>
            </a:extLst>
          </p:cNvPr>
          <p:cNvSpPr/>
          <p:nvPr/>
        </p:nvSpPr>
        <p:spPr>
          <a:xfrm>
            <a:off x="13301668" y="4378415"/>
            <a:ext cx="2767770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Solar Irradiances (TSI) in Watts/m2</a:t>
            </a:r>
          </a:p>
        </p:txBody>
      </p:sp>
      <p:pic>
        <p:nvPicPr>
          <p:cNvPr id="20" name="Graphic 19" descr="Cloud">
            <a:extLst>
              <a:ext uri="{FF2B5EF4-FFF2-40B4-BE49-F238E27FC236}">
                <a16:creationId xmlns:a16="http://schemas.microsoft.com/office/drawing/2014/main" id="{F1C9E1B2-83CC-1846-8BFA-89BB155473F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310448" y="6958652"/>
            <a:ext cx="914400" cy="914400"/>
          </a:xfrm>
          <a:prstGeom prst="rect">
            <a:avLst/>
          </a:prstGeom>
        </p:spPr>
      </p:pic>
      <p:pic>
        <p:nvPicPr>
          <p:cNvPr id="22" name="Graphic 21" descr="Siren">
            <a:extLst>
              <a:ext uri="{FF2B5EF4-FFF2-40B4-BE49-F238E27FC236}">
                <a16:creationId xmlns:a16="http://schemas.microsoft.com/office/drawing/2014/main" id="{32381CF1-D97E-BE40-BC32-A3B7C94FED3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4264158" y="695865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7539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079C3E-AFFE-7E49-9A94-A07827586BF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638260" y="9591367"/>
            <a:ext cx="7551839" cy="54768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7F7380-8148-6A43-A694-598E0EC3CD2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15896BD-448B-894E-A3D4-EB40178ED9B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b"/>
          <a:lstStyle>
            <a:lvl1pPr algn="ctr" defTabSz="1632753" rtl="0" eaLnBrk="1" latinLnBrk="0" hangingPunct="1">
              <a:spcBef>
                <a:spcPct val="0"/>
              </a:spcBef>
              <a:buNone/>
              <a:defRPr sz="5400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5"/>
                </a:solidFill>
              </a:rPr>
              <a:t>METHOD OF DATA COLLECTION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3FB2650-69EF-D847-BAA1-A344D957B9B5}"/>
              </a:ext>
            </a:extLst>
          </p:cNvPr>
          <p:cNvSpPr/>
          <p:nvPr/>
        </p:nvSpPr>
        <p:spPr>
          <a:xfrm>
            <a:off x="1267331" y="2263179"/>
            <a:ext cx="6075675" cy="6075675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1C9EC9C-E438-BA4F-BE17-409EFF90F1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5509" y="3031357"/>
            <a:ext cx="4539317" cy="4539317"/>
          </a:xfrm>
          <a:prstGeom prst="ellipse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77A6825A-83BE-264C-893E-542ABA41DC9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6923282"/>
              </p:ext>
            </p:extLst>
          </p:nvPr>
        </p:nvGraphicFramePr>
        <p:xfrm>
          <a:off x="6217881" y="2668225"/>
          <a:ext cx="10033023" cy="51755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804927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03D66AEE-2926-034B-8331-746370132C06}"/>
              </a:ext>
            </a:extLst>
          </p:cNvPr>
          <p:cNvSpPr/>
          <p:nvPr/>
        </p:nvSpPr>
        <p:spPr>
          <a:xfrm>
            <a:off x="10878228" y="7104219"/>
            <a:ext cx="6558524" cy="1869933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Average all temps across weather stations, country, month and year </a:t>
            </a:r>
            <a:endParaRPr kumimoji="1" lang="en-US" dirty="0">
              <a:solidFill>
                <a:srgbClr val="000000"/>
              </a:solidFill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91C7410D-47E1-DB4C-9EFE-F4D9341ACA7E}"/>
              </a:ext>
            </a:extLst>
          </p:cNvPr>
          <p:cNvSpPr/>
          <p:nvPr/>
        </p:nvSpPr>
        <p:spPr>
          <a:xfrm>
            <a:off x="10879530" y="4886873"/>
            <a:ext cx="6558524" cy="1869933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Drop countries with more than 1 year of missing data </a:t>
            </a:r>
            <a:endParaRPr kumimoji="1" lang="en-US" dirty="0">
              <a:solidFill>
                <a:srgbClr val="000000"/>
              </a:solidFill>
            </a:endParaRP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A211E8DA-B7FB-3C49-9767-7AA101EF81B0}"/>
              </a:ext>
            </a:extLst>
          </p:cNvPr>
          <p:cNvSpPr/>
          <p:nvPr/>
        </p:nvSpPr>
        <p:spPr>
          <a:xfrm>
            <a:off x="10874812" y="2589557"/>
            <a:ext cx="6558524" cy="1869933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000000"/>
                </a:solidFill>
              </a:rPr>
              <a:t>Divide Temps by 100 (the format for the temps was Celsius * 100, probably used to avoid handling decimals)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08474BA2-99C7-7544-9D79-A2CE78C48A8C}"/>
              </a:ext>
            </a:extLst>
          </p:cNvPr>
          <p:cNvSpPr/>
          <p:nvPr/>
        </p:nvSpPr>
        <p:spPr>
          <a:xfrm>
            <a:off x="2808269" y="7152754"/>
            <a:ext cx="6558524" cy="1869933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Replace missing Temps (in this case they were ‘-9999’ which would skew data) with </a:t>
            </a:r>
            <a:r>
              <a:rPr lang="en-US" dirty="0" err="1">
                <a:solidFill>
                  <a:srgbClr val="000000"/>
                </a:solidFill>
              </a:rPr>
              <a:t>np.nan</a:t>
            </a:r>
            <a:r>
              <a:rPr lang="en-US" dirty="0">
                <a:solidFill>
                  <a:srgbClr val="000000"/>
                </a:solidFill>
              </a:rPr>
              <a:t> </a:t>
            </a:r>
            <a:endParaRPr kumimoji="1" lang="en-US" dirty="0">
              <a:solidFill>
                <a:srgbClr val="000000"/>
              </a:solidFill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F4FC5ABB-E777-FA47-8C08-997B526251E2}"/>
              </a:ext>
            </a:extLst>
          </p:cNvPr>
          <p:cNvSpPr/>
          <p:nvPr/>
        </p:nvSpPr>
        <p:spPr>
          <a:xfrm>
            <a:off x="2849012" y="4886874"/>
            <a:ext cx="6558524" cy="1869933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Convert Temperature Averages from ‘</a:t>
            </a:r>
            <a:r>
              <a:rPr lang="en-US" dirty="0" err="1">
                <a:solidFill>
                  <a:srgbClr val="000000"/>
                </a:solidFill>
              </a:rPr>
              <a:t>str</a:t>
            </a:r>
            <a:r>
              <a:rPr lang="en-US" dirty="0">
                <a:solidFill>
                  <a:srgbClr val="000000"/>
                </a:solidFill>
              </a:rPr>
              <a:t>’ to float </a:t>
            </a:r>
            <a:endParaRPr kumimoji="1" lang="en-US" dirty="0">
              <a:solidFill>
                <a:srgbClr val="000000"/>
              </a:solidFill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3EF07569-370D-7548-9488-9893A9949BBD}"/>
              </a:ext>
            </a:extLst>
          </p:cNvPr>
          <p:cNvSpPr/>
          <p:nvPr/>
        </p:nvSpPr>
        <p:spPr>
          <a:xfrm>
            <a:off x="2799368" y="2637999"/>
            <a:ext cx="6558524" cy="1869933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Drop all Data before Year 1975</a:t>
            </a:r>
          </a:p>
          <a:p>
            <a:pPr algn="ctr"/>
            <a:endParaRPr kumimoji="1"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F1D948-3AD7-934C-8CA0-03853E339C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DATA CLEANING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EFB8580-4DEE-5D41-A61F-39907C45FE6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D90769-9650-214B-80EA-5ED3CEF8908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6</a:t>
            </a:fld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E655C02-8EEB-3643-B5BF-DD58D87FB5A6}"/>
              </a:ext>
            </a:extLst>
          </p:cNvPr>
          <p:cNvCxnSpPr/>
          <p:nvPr/>
        </p:nvCxnSpPr>
        <p:spPr>
          <a:xfrm>
            <a:off x="1267331" y="1318075"/>
            <a:ext cx="1566174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D0E00866-FBED-C847-A265-14F5216CE3C7}"/>
              </a:ext>
            </a:extLst>
          </p:cNvPr>
          <p:cNvSpPr/>
          <p:nvPr/>
        </p:nvSpPr>
        <p:spPr>
          <a:xfrm>
            <a:off x="1717381" y="2219379"/>
            <a:ext cx="1395155" cy="130514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sz="4800" b="1" dirty="0">
                <a:solidFill>
                  <a:srgbClr val="F8F8F8"/>
                </a:solidFill>
              </a:rPr>
              <a:t>1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1700179-57AE-1A47-8E6B-2563F90DCB6E}"/>
              </a:ext>
            </a:extLst>
          </p:cNvPr>
          <p:cNvSpPr/>
          <p:nvPr/>
        </p:nvSpPr>
        <p:spPr>
          <a:xfrm>
            <a:off x="9760102" y="6868941"/>
            <a:ext cx="1395155" cy="130514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sz="4800" b="1" dirty="0">
                <a:solidFill>
                  <a:srgbClr val="F8F8F8"/>
                </a:solidFill>
              </a:rPr>
              <a:t>6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A35047A-8666-1745-8F07-E027532D3798}"/>
              </a:ext>
            </a:extLst>
          </p:cNvPr>
          <p:cNvSpPr/>
          <p:nvPr/>
        </p:nvSpPr>
        <p:spPr>
          <a:xfrm>
            <a:off x="1717381" y="6853690"/>
            <a:ext cx="1395155" cy="130514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sz="4800" b="1" dirty="0">
                <a:solidFill>
                  <a:srgbClr val="F8F8F8"/>
                </a:solidFill>
              </a:rPr>
              <a:t>3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724ED9D-C0B6-0446-8070-D20998E6E5BA}"/>
              </a:ext>
            </a:extLst>
          </p:cNvPr>
          <p:cNvSpPr/>
          <p:nvPr/>
        </p:nvSpPr>
        <p:spPr>
          <a:xfrm>
            <a:off x="9863286" y="4554621"/>
            <a:ext cx="1395155" cy="130514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sz="4800" b="1" dirty="0">
                <a:solidFill>
                  <a:srgbClr val="F8F8F8"/>
                </a:solidFill>
              </a:rPr>
              <a:t>5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4204D26-464C-2647-87A8-20C0EDD87F50}"/>
              </a:ext>
            </a:extLst>
          </p:cNvPr>
          <p:cNvSpPr/>
          <p:nvPr/>
        </p:nvSpPr>
        <p:spPr>
          <a:xfrm>
            <a:off x="1717381" y="4536534"/>
            <a:ext cx="1395155" cy="130514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sz="4800" b="1" dirty="0">
                <a:solidFill>
                  <a:srgbClr val="F8F8F8"/>
                </a:solidFill>
              </a:rPr>
              <a:t>2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A5821A9-E6B2-3045-85AA-5DC749A1E189}"/>
              </a:ext>
            </a:extLst>
          </p:cNvPr>
          <p:cNvSpPr/>
          <p:nvPr/>
        </p:nvSpPr>
        <p:spPr>
          <a:xfrm>
            <a:off x="9760103" y="2219379"/>
            <a:ext cx="1395155" cy="130514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sz="4800" b="1" dirty="0">
                <a:solidFill>
                  <a:srgbClr val="F8F8F8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6225808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le 34">
            <a:extLst>
              <a:ext uri="{FF2B5EF4-FFF2-40B4-BE49-F238E27FC236}">
                <a16:creationId xmlns:a16="http://schemas.microsoft.com/office/drawing/2014/main" id="{FC904A82-B7D7-4FAD-A50C-E7BC8FE4F9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2276" y="419144"/>
            <a:ext cx="16741860" cy="1125125"/>
          </a:xfrm>
        </p:spPr>
        <p:txBody>
          <a:bodyPr/>
          <a:lstStyle/>
          <a:p>
            <a:r>
              <a:rPr lang="en-US" sz="4800" dirty="0">
                <a:solidFill>
                  <a:schemeClr val="accent5">
                    <a:lumMod val="75000"/>
                  </a:schemeClr>
                </a:solidFill>
              </a:rPr>
              <a:t>ANALYSIS – TEMPERATURE TRENDS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CB11934-85CF-4943-AF66-4FAB312AC08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962D11-7F21-43D0-AD4D-03AE2D563F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4" name="Flowchart: Off-page Connector 43">
            <a:extLst>
              <a:ext uri="{FF2B5EF4-FFF2-40B4-BE49-F238E27FC236}">
                <a16:creationId xmlns:a16="http://schemas.microsoft.com/office/drawing/2014/main" id="{2E2F3768-B2D6-48C2-B366-F41DE5E699AE}"/>
              </a:ext>
            </a:extLst>
          </p:cNvPr>
          <p:cNvSpPr/>
          <p:nvPr/>
        </p:nvSpPr>
        <p:spPr>
          <a:xfrm rot="16200000">
            <a:off x="-828600" y="5099913"/>
            <a:ext cx="4230470" cy="1575175"/>
          </a:xfrm>
          <a:prstGeom prst="flowChartOffpageConnector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sz="2400" dirty="0"/>
              <a:t>Clean Dataset for Temperature, CO2, Aerosol and TSI</a:t>
            </a:r>
          </a:p>
        </p:txBody>
      </p:sp>
      <p:sp>
        <p:nvSpPr>
          <p:cNvPr id="45" name="Flowchart: Predefined Process 44">
            <a:extLst>
              <a:ext uri="{FF2B5EF4-FFF2-40B4-BE49-F238E27FC236}">
                <a16:creationId xmlns:a16="http://schemas.microsoft.com/office/drawing/2014/main" id="{D91651E7-472D-4F97-8E16-071FD571B79B}"/>
              </a:ext>
            </a:extLst>
          </p:cNvPr>
          <p:cNvSpPr/>
          <p:nvPr/>
        </p:nvSpPr>
        <p:spPr>
          <a:xfrm>
            <a:off x="2516083" y="1759162"/>
            <a:ext cx="2745305" cy="3687347"/>
          </a:xfrm>
          <a:prstGeom prst="flowChartPredefinedProcess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sz="2400" dirty="0"/>
              <a:t>Analyze Temperature against Time</a:t>
            </a:r>
          </a:p>
        </p:txBody>
      </p:sp>
      <p:sp>
        <p:nvSpPr>
          <p:cNvPr id="47" name="Flowchart: Predefined Process 46">
            <a:extLst>
              <a:ext uri="{FF2B5EF4-FFF2-40B4-BE49-F238E27FC236}">
                <a16:creationId xmlns:a16="http://schemas.microsoft.com/office/drawing/2014/main" id="{FC023233-7068-44B8-9314-3F87E78D9808}"/>
              </a:ext>
            </a:extLst>
          </p:cNvPr>
          <p:cNvSpPr/>
          <p:nvPr/>
        </p:nvSpPr>
        <p:spPr>
          <a:xfrm>
            <a:off x="2580078" y="6192173"/>
            <a:ext cx="2698490" cy="3327305"/>
          </a:xfrm>
          <a:prstGeom prst="flowChartPredefinedProcess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sz="2400" dirty="0"/>
              <a:t>Correlate Temperature with CO2, Aerosol and TSI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C27965BE-4395-4A70-B862-EE4558C6D398}"/>
              </a:ext>
            </a:extLst>
          </p:cNvPr>
          <p:cNvGrpSpPr/>
          <p:nvPr/>
        </p:nvGrpSpPr>
        <p:grpSpPr>
          <a:xfrm>
            <a:off x="5695822" y="1759162"/>
            <a:ext cx="3364777" cy="3687347"/>
            <a:chOff x="6307890" y="1681179"/>
            <a:chExt cx="2835316" cy="3687347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0C0EE5A1-ADAE-43E3-A1B9-1613314B884C}"/>
                </a:ext>
              </a:extLst>
            </p:cNvPr>
            <p:cNvSpPr/>
            <p:nvPr/>
          </p:nvSpPr>
          <p:spPr>
            <a:xfrm>
              <a:off x="6307891" y="1681179"/>
              <a:ext cx="2835315" cy="491991"/>
            </a:xfrm>
            <a:prstGeom prst="rect">
              <a:avLst/>
            </a:prstGeom>
            <a:solidFill>
              <a:schemeClr val="accent1"/>
            </a:solidFill>
            <a:ln w="12700" cmpd="thinThick">
              <a:noFill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sz="2000" dirty="0"/>
                <a:t>Reshape &amp; Group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ED2A3140-2164-4911-B249-1B769CD51647}"/>
                </a:ext>
              </a:extLst>
            </p:cNvPr>
            <p:cNvSpPr/>
            <p:nvPr/>
          </p:nvSpPr>
          <p:spPr>
            <a:xfrm>
              <a:off x="6307890" y="2173169"/>
              <a:ext cx="2835315" cy="319535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 cmpd="thinThick">
              <a:noFill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1"/>
              <a:r>
                <a:rPr kumimoji="1" lang="en-US" sz="2000" dirty="0">
                  <a:solidFill>
                    <a:schemeClr val="tx1"/>
                  </a:solidFill>
                </a:rPr>
                <a:t>Summarize the data into 3 groups</a:t>
              </a:r>
            </a:p>
            <a:p>
              <a:pPr marL="0" lvl="1"/>
              <a:r>
                <a:rPr kumimoji="1" lang="en-US" sz="2000" dirty="0">
                  <a:solidFill>
                    <a:schemeClr val="tx1"/>
                  </a:solidFill>
                </a:rPr>
                <a:t>Group 1: Global level - Yearly and Monthly</a:t>
              </a:r>
            </a:p>
            <a:p>
              <a:pPr marL="0" lvl="1"/>
              <a:r>
                <a:rPr kumimoji="1" lang="en-US" sz="2000" dirty="0">
                  <a:solidFill>
                    <a:schemeClr val="tx1"/>
                  </a:solidFill>
                </a:rPr>
                <a:t>Group 2: Global level – Yearly averages</a:t>
              </a:r>
            </a:p>
            <a:p>
              <a:pPr marL="0" lvl="1"/>
              <a:r>
                <a:rPr kumimoji="1" lang="en-US" sz="2000" dirty="0">
                  <a:solidFill>
                    <a:schemeClr val="tx1"/>
                  </a:solidFill>
                </a:rPr>
                <a:t>Group 3: Continent Level – Yearly / monthly averages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D86BF396-003E-47C9-AF46-2BA2535E8623}"/>
              </a:ext>
            </a:extLst>
          </p:cNvPr>
          <p:cNvGrpSpPr/>
          <p:nvPr/>
        </p:nvGrpSpPr>
        <p:grpSpPr>
          <a:xfrm>
            <a:off x="9502459" y="1753689"/>
            <a:ext cx="3364777" cy="3655901"/>
            <a:chOff x="6307890" y="1681179"/>
            <a:chExt cx="2835316" cy="3655901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A8731129-5A1E-4E40-8164-757B9A8B43C3}"/>
                </a:ext>
              </a:extLst>
            </p:cNvPr>
            <p:cNvSpPr/>
            <p:nvPr/>
          </p:nvSpPr>
          <p:spPr>
            <a:xfrm>
              <a:off x="6307891" y="1681179"/>
              <a:ext cx="2835315" cy="491991"/>
            </a:xfrm>
            <a:prstGeom prst="rect">
              <a:avLst/>
            </a:prstGeom>
            <a:solidFill>
              <a:schemeClr val="accent1"/>
            </a:solidFill>
            <a:ln w="12700" cmpd="thinThick">
              <a:noFill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sz="2000" dirty="0"/>
                <a:t>Analyze for Trends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7128D4F5-BD64-400C-9D03-8B3F8C9CD8AD}"/>
                </a:ext>
              </a:extLst>
            </p:cNvPr>
            <p:cNvSpPr/>
            <p:nvPr/>
          </p:nvSpPr>
          <p:spPr>
            <a:xfrm>
              <a:off x="6307890" y="2173170"/>
              <a:ext cx="2835315" cy="31639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 cmpd="thinThick">
              <a:noFill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lvl="1"/>
              <a:endParaRPr kumimoji="1" lang="en-US" sz="1800" dirty="0">
                <a:solidFill>
                  <a:schemeClr val="tx1"/>
                </a:solidFill>
              </a:endParaRPr>
            </a:p>
            <a:p>
              <a:pPr marL="0" lvl="1"/>
              <a:r>
                <a:rPr kumimoji="1" lang="en-US" sz="1800" dirty="0">
                  <a:solidFill>
                    <a:schemeClr val="tx1"/>
                  </a:solidFill>
                </a:rPr>
                <a:t>Create plots to visualize how average temperature changes over years </a:t>
              </a:r>
            </a:p>
            <a:p>
              <a:pPr marL="0" lvl="1"/>
              <a:r>
                <a:rPr kumimoji="1" lang="en-US" sz="1800" dirty="0">
                  <a:solidFill>
                    <a:schemeClr val="tx1"/>
                  </a:solidFill>
                </a:rPr>
                <a:t>Scatter Plot – Shows the relationship between Temperature and Years</a:t>
              </a:r>
            </a:p>
            <a:p>
              <a:pPr marL="0" lvl="1"/>
              <a:r>
                <a:rPr kumimoji="1" lang="en-US" sz="1800" dirty="0">
                  <a:solidFill>
                    <a:schemeClr val="tx1"/>
                  </a:solidFill>
                </a:rPr>
                <a:t>Z-Distribution plot: shows a bimodal distribution indicating a shifting mean.</a:t>
              </a:r>
            </a:p>
            <a:p>
              <a:pPr algn="ctr"/>
              <a:endParaRPr kumimoji="1" lang="en-US" sz="2800" dirty="0"/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7907A39D-2BC7-493A-AB0E-783995A9DD19}"/>
              </a:ext>
            </a:extLst>
          </p:cNvPr>
          <p:cNvGrpSpPr/>
          <p:nvPr/>
        </p:nvGrpSpPr>
        <p:grpSpPr>
          <a:xfrm>
            <a:off x="13301668" y="1730917"/>
            <a:ext cx="4435894" cy="3632944"/>
            <a:chOff x="6307890" y="1681179"/>
            <a:chExt cx="2835316" cy="3974139"/>
          </a:xfrm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5E32AD53-D062-468E-9382-531719FCF4DC}"/>
                </a:ext>
              </a:extLst>
            </p:cNvPr>
            <p:cNvSpPr/>
            <p:nvPr/>
          </p:nvSpPr>
          <p:spPr>
            <a:xfrm>
              <a:off x="6307891" y="1681179"/>
              <a:ext cx="2835315" cy="538198"/>
            </a:xfrm>
            <a:prstGeom prst="rect">
              <a:avLst/>
            </a:prstGeom>
            <a:solidFill>
              <a:schemeClr val="accent1"/>
            </a:solidFill>
            <a:ln w="12700" cmpd="thinThick">
              <a:noFill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sz="2000" dirty="0"/>
                <a:t>Statistical Analysis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D6B93B58-D4E5-421B-9300-EB9A462AB2D3}"/>
                </a:ext>
              </a:extLst>
            </p:cNvPr>
            <p:cNvSpPr/>
            <p:nvPr/>
          </p:nvSpPr>
          <p:spPr>
            <a:xfrm>
              <a:off x="6307890" y="2377348"/>
              <a:ext cx="2835315" cy="327797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 cmpd="thinThick">
              <a:noFill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lvl="1"/>
              <a:endParaRPr kumimoji="1" lang="en-US" sz="1800" dirty="0">
                <a:solidFill>
                  <a:schemeClr val="tx1"/>
                </a:solidFill>
              </a:endParaRPr>
            </a:p>
            <a:p>
              <a:pPr marL="0" lvl="1"/>
              <a:endParaRPr kumimoji="1" lang="en-US" sz="1800" dirty="0">
                <a:solidFill>
                  <a:schemeClr val="tx1"/>
                </a:solidFill>
              </a:endParaRPr>
            </a:p>
            <a:p>
              <a:pPr marL="0" lvl="1"/>
              <a:r>
                <a:rPr kumimoji="1" lang="en-US" sz="1800" dirty="0">
                  <a:solidFill>
                    <a:schemeClr val="tx1"/>
                  </a:solidFill>
                </a:rPr>
                <a:t>Compute p-Value to support or reject the assumption</a:t>
              </a:r>
            </a:p>
            <a:p>
              <a:pPr marL="0" lvl="1"/>
              <a:r>
                <a:rPr kumimoji="1" lang="en-US" sz="1800" b="1" dirty="0">
                  <a:solidFill>
                    <a:schemeClr val="tx1"/>
                  </a:solidFill>
                </a:rPr>
                <a:t>Regression line fit–</a:t>
              </a:r>
              <a:r>
                <a:rPr kumimoji="1" lang="en-US" sz="1800" dirty="0">
                  <a:solidFill>
                    <a:schemeClr val="tx1"/>
                  </a:solidFill>
                </a:rPr>
                <a:t> shows the linear trend in Temperature rise. </a:t>
              </a:r>
            </a:p>
            <a:p>
              <a:pPr marL="0" lvl="1"/>
              <a:r>
                <a:rPr kumimoji="1" lang="en-US" sz="1800" dirty="0">
                  <a:solidFill>
                    <a:schemeClr val="tx1"/>
                  </a:solidFill>
                </a:rPr>
                <a:t>Slope – 0.03 </a:t>
              </a:r>
              <a:r>
                <a:rPr kumimoji="1" lang="en-US" sz="1800" dirty="0">
                  <a:solidFill>
                    <a:schemeClr val="tx1"/>
                  </a:solidFill>
                  <a:sym typeface="Symbol" panose="05050102010706020507" pitchFamily="18" charset="2"/>
                </a:rPr>
                <a:t>C increase every month</a:t>
              </a:r>
            </a:p>
            <a:p>
              <a:pPr marL="0" lvl="1"/>
              <a:r>
                <a:rPr kumimoji="1" lang="en-US" sz="1800" dirty="0">
                  <a:solidFill>
                    <a:schemeClr val="tx1"/>
                  </a:solidFill>
                  <a:sym typeface="Symbol" panose="05050102010706020507" pitchFamily="18" charset="2"/>
                </a:rPr>
                <a:t>P-Value : 9.062676000950596e-20</a:t>
              </a:r>
            </a:p>
            <a:p>
              <a:pPr marL="0" lvl="1"/>
              <a:r>
                <a:rPr kumimoji="1" lang="en-US" sz="1800" b="1" dirty="0">
                  <a:solidFill>
                    <a:schemeClr val="tx1"/>
                  </a:solidFill>
                </a:rPr>
                <a:t>On-Way ANNOVA –</a:t>
              </a:r>
              <a:r>
                <a:rPr kumimoji="1" lang="en-US" sz="1800" dirty="0">
                  <a:solidFill>
                    <a:schemeClr val="tx1"/>
                  </a:solidFill>
                </a:rPr>
                <a:t> Years grouped into 4 groups (1975 - 1985, 1986 - 1996, 1997 - 2007, 2008 – 2017)</a:t>
              </a:r>
            </a:p>
            <a:p>
              <a:pPr marL="0" lvl="1"/>
              <a:r>
                <a:rPr kumimoji="1" lang="en-US" sz="1800" dirty="0">
                  <a:solidFill>
                    <a:schemeClr val="tx1"/>
                  </a:solidFill>
                </a:rPr>
                <a:t>Shows a shifting mean and gives a </a:t>
              </a:r>
              <a:endParaRPr kumimoji="1" lang="en-US" sz="1800" dirty="0">
                <a:solidFill>
                  <a:schemeClr val="tx1"/>
                </a:solidFill>
                <a:sym typeface="Symbol" panose="05050102010706020507" pitchFamily="18" charset="2"/>
              </a:endParaRPr>
            </a:p>
            <a:p>
              <a:pPr marL="0" lvl="1"/>
              <a:r>
                <a:rPr kumimoji="1" lang="en-US" sz="1800" dirty="0">
                  <a:solidFill>
                    <a:schemeClr val="tx1"/>
                  </a:solidFill>
                  <a:sym typeface="Symbol" panose="05050102010706020507" pitchFamily="18" charset="2"/>
                </a:rPr>
                <a:t>P-Value : 2.1713647641992118e-17</a:t>
              </a:r>
            </a:p>
            <a:p>
              <a:pPr marL="0" lvl="1"/>
              <a:endParaRPr kumimoji="1" lang="en-US" sz="1800" dirty="0">
                <a:solidFill>
                  <a:schemeClr val="tx1"/>
                </a:solidFill>
              </a:endParaRPr>
            </a:p>
            <a:p>
              <a:pPr algn="ctr"/>
              <a:endParaRPr kumimoji="1" lang="en-US" dirty="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677E56E-A5EA-41FC-9EDD-990D30147347}"/>
              </a:ext>
            </a:extLst>
          </p:cNvPr>
          <p:cNvGrpSpPr/>
          <p:nvPr/>
        </p:nvGrpSpPr>
        <p:grpSpPr>
          <a:xfrm>
            <a:off x="5695823" y="6192173"/>
            <a:ext cx="3364777" cy="3327305"/>
            <a:chOff x="6307890" y="1681179"/>
            <a:chExt cx="2835316" cy="3327305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3A90127-C7C0-4F3D-ADDA-41FF9A7CC631}"/>
                </a:ext>
              </a:extLst>
            </p:cNvPr>
            <p:cNvSpPr/>
            <p:nvPr/>
          </p:nvSpPr>
          <p:spPr>
            <a:xfrm>
              <a:off x="6307891" y="1681179"/>
              <a:ext cx="2835315" cy="491991"/>
            </a:xfrm>
            <a:prstGeom prst="rect">
              <a:avLst/>
            </a:prstGeom>
            <a:solidFill>
              <a:schemeClr val="accent1"/>
            </a:solidFill>
            <a:ln w="12700" cmpd="thinThick">
              <a:noFill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sz="2000" b="1" dirty="0"/>
                <a:t>Data Merge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EC578D5-1158-4806-B0B5-D19B6DF01199}"/>
                </a:ext>
              </a:extLst>
            </p:cNvPr>
            <p:cNvSpPr/>
            <p:nvPr/>
          </p:nvSpPr>
          <p:spPr>
            <a:xfrm>
              <a:off x="6307890" y="2173170"/>
              <a:ext cx="2835315" cy="283531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 cmpd="thinThick">
              <a:noFill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lvl="1"/>
              <a:r>
                <a:rPr kumimoji="1" lang="en-US" sz="1800" dirty="0">
                  <a:solidFill>
                    <a:schemeClr val="tx1"/>
                  </a:solidFill>
                </a:rPr>
                <a:t>Summarize all datasets ( Temp, Co2, Aerosol and TSI) at global level by yearly averages</a:t>
              </a:r>
            </a:p>
            <a:p>
              <a:pPr marL="0" lvl="1"/>
              <a:endParaRPr kumimoji="1" lang="en-US" sz="1800" dirty="0">
                <a:solidFill>
                  <a:schemeClr val="tx1"/>
                </a:solidFill>
              </a:endParaRPr>
            </a:p>
            <a:p>
              <a:pPr marL="0" lvl="1"/>
              <a:r>
                <a:rPr kumimoji="1" lang="en-US" sz="1800" dirty="0">
                  <a:solidFill>
                    <a:schemeClr val="tx1"/>
                  </a:solidFill>
                </a:rPr>
                <a:t>Merge all the datasets into one data using year as the key</a:t>
              </a:r>
            </a:p>
            <a:p>
              <a:pPr marL="0" lvl="1"/>
              <a:endParaRPr kumimoji="1" lang="en-US" sz="1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F9AB61A-BA07-46FB-94BB-24824A62CE0F}"/>
              </a:ext>
            </a:extLst>
          </p:cNvPr>
          <p:cNvGrpSpPr/>
          <p:nvPr/>
        </p:nvGrpSpPr>
        <p:grpSpPr>
          <a:xfrm>
            <a:off x="9498747" y="6192173"/>
            <a:ext cx="3364776" cy="3290605"/>
            <a:chOff x="6307889" y="1693991"/>
            <a:chExt cx="2835315" cy="3290605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7D34E20-43C1-4EBE-BBF4-C8680A82043E}"/>
                </a:ext>
              </a:extLst>
            </p:cNvPr>
            <p:cNvSpPr/>
            <p:nvPr/>
          </p:nvSpPr>
          <p:spPr>
            <a:xfrm>
              <a:off x="6307889" y="1693991"/>
              <a:ext cx="2835315" cy="491991"/>
            </a:xfrm>
            <a:prstGeom prst="rect">
              <a:avLst/>
            </a:prstGeom>
            <a:solidFill>
              <a:schemeClr val="accent1"/>
            </a:solidFill>
            <a:ln w="12700" cmpd="thinThick">
              <a:noFill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sz="2000" b="1" dirty="0"/>
                <a:t>Find adjusted </a:t>
              </a:r>
              <a:r>
                <a:rPr kumimoji="1" lang="en-US" sz="2000" b="1" dirty="0" err="1"/>
                <a:t>r-Value</a:t>
              </a:r>
              <a:endParaRPr kumimoji="1" lang="en-US" sz="2000" b="1" dirty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C04E65D1-995A-4ED6-83A3-74C6F3C883B2}"/>
                </a:ext>
              </a:extLst>
            </p:cNvPr>
            <p:cNvSpPr/>
            <p:nvPr/>
          </p:nvSpPr>
          <p:spPr>
            <a:xfrm>
              <a:off x="6307889" y="2149282"/>
              <a:ext cx="2835315" cy="283531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 cmpd="thinThick">
              <a:noFill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lvl="1"/>
              <a:r>
                <a:rPr kumimoji="1" lang="en-US" sz="1800" dirty="0">
                  <a:solidFill>
                    <a:schemeClr val="tx1"/>
                  </a:solidFill>
                </a:rPr>
                <a:t>Using </a:t>
              </a:r>
              <a:r>
                <a:rPr kumimoji="1" lang="en-US" sz="1800" dirty="0" err="1">
                  <a:solidFill>
                    <a:schemeClr val="tx1"/>
                  </a:solidFill>
                </a:rPr>
                <a:t>corr</a:t>
              </a:r>
              <a:r>
                <a:rPr kumimoji="1" lang="en-US" sz="1800" dirty="0">
                  <a:solidFill>
                    <a:schemeClr val="tx1"/>
                  </a:solidFill>
                </a:rPr>
                <a:t>() derive adjusted </a:t>
              </a:r>
              <a:r>
                <a:rPr kumimoji="1" lang="en-US" sz="1800" dirty="0" err="1">
                  <a:solidFill>
                    <a:schemeClr val="tx1"/>
                  </a:solidFill>
                </a:rPr>
                <a:t>r-Value</a:t>
              </a:r>
              <a:r>
                <a:rPr kumimoji="1" lang="en-US" sz="1800" dirty="0">
                  <a:solidFill>
                    <a:schemeClr val="tx1"/>
                  </a:solidFill>
                </a:rPr>
                <a:t> for each of the pair of relationship</a:t>
              </a:r>
            </a:p>
            <a:p>
              <a:pPr marL="285750" lvl="1" indent="-285750">
                <a:buFont typeface="Arial" panose="020B0604020202020204" pitchFamily="34" charset="0"/>
                <a:buChar char="•"/>
              </a:pPr>
              <a:r>
                <a:rPr kumimoji="1" lang="en-US" sz="1800" dirty="0">
                  <a:solidFill>
                    <a:schemeClr val="tx1"/>
                  </a:solidFill>
                </a:rPr>
                <a:t>Temperature vs CO2</a:t>
              </a:r>
            </a:p>
            <a:p>
              <a:pPr marL="285750" lvl="1" indent="-285750">
                <a:buFont typeface="Arial" panose="020B0604020202020204" pitchFamily="34" charset="0"/>
                <a:buChar char="•"/>
              </a:pPr>
              <a:r>
                <a:rPr kumimoji="1" lang="en-US" sz="1800" dirty="0">
                  <a:solidFill>
                    <a:schemeClr val="tx1"/>
                  </a:solidFill>
                </a:rPr>
                <a:t>Temperature vs Aerosol</a:t>
              </a:r>
            </a:p>
            <a:p>
              <a:pPr marL="285750" lvl="1" indent="-285750">
                <a:buFont typeface="Arial" panose="020B0604020202020204" pitchFamily="34" charset="0"/>
                <a:buChar char="•"/>
              </a:pPr>
              <a:r>
                <a:rPr kumimoji="1" lang="en-US" sz="1800" dirty="0">
                  <a:solidFill>
                    <a:schemeClr val="tx1"/>
                  </a:solidFill>
                </a:rPr>
                <a:t>Temperature vs TSI</a:t>
              </a:r>
            </a:p>
            <a:p>
              <a:pPr marL="285750" lvl="1" indent="-285750">
                <a:buFont typeface="Arial" panose="020B0604020202020204" pitchFamily="34" charset="0"/>
                <a:buChar char="•"/>
              </a:pPr>
              <a:r>
                <a:rPr kumimoji="1" lang="en-US" sz="1800" dirty="0">
                  <a:solidFill>
                    <a:schemeClr val="tx1"/>
                  </a:solidFill>
                </a:rPr>
                <a:t>CO2 vs Aerosol</a:t>
              </a:r>
            </a:p>
            <a:p>
              <a:pPr marL="285750" lvl="1" indent="-285750">
                <a:buFont typeface="Arial" panose="020B0604020202020204" pitchFamily="34" charset="0"/>
                <a:buChar char="•"/>
              </a:pPr>
              <a:r>
                <a:rPr kumimoji="1" lang="en-US" sz="1800" dirty="0">
                  <a:solidFill>
                    <a:schemeClr val="tx1"/>
                  </a:solidFill>
                </a:rPr>
                <a:t>CO2 vs TSI</a:t>
              </a:r>
            </a:p>
            <a:p>
              <a:pPr marL="285750" lvl="1" indent="-285750">
                <a:buFont typeface="Arial" panose="020B0604020202020204" pitchFamily="34" charset="0"/>
                <a:buChar char="•"/>
              </a:pPr>
              <a:r>
                <a:rPr kumimoji="1" lang="en-US" sz="1800" dirty="0">
                  <a:solidFill>
                    <a:schemeClr val="tx1"/>
                  </a:solidFill>
                </a:rPr>
                <a:t>Aerosol vs TSI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5740126-084D-4353-97E3-F91BB1319EB0}"/>
              </a:ext>
            </a:extLst>
          </p:cNvPr>
          <p:cNvGrpSpPr/>
          <p:nvPr/>
        </p:nvGrpSpPr>
        <p:grpSpPr>
          <a:xfrm>
            <a:off x="13301668" y="6192173"/>
            <a:ext cx="4435892" cy="3327305"/>
            <a:chOff x="6307890" y="1681179"/>
            <a:chExt cx="2835316" cy="3327305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658B165-2072-42E3-8F6B-D45D6F53AE4B}"/>
                </a:ext>
              </a:extLst>
            </p:cNvPr>
            <p:cNvSpPr/>
            <p:nvPr/>
          </p:nvSpPr>
          <p:spPr>
            <a:xfrm>
              <a:off x="6307891" y="1681179"/>
              <a:ext cx="2835315" cy="491991"/>
            </a:xfrm>
            <a:prstGeom prst="rect">
              <a:avLst/>
            </a:prstGeom>
            <a:solidFill>
              <a:schemeClr val="accent1"/>
            </a:solidFill>
            <a:ln w="12700" cmpd="thinThick">
              <a:noFill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sz="2000" b="1" dirty="0"/>
                <a:t>Conclude Results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B21FBCE-7D47-4072-AD73-036D59733611}"/>
                </a:ext>
              </a:extLst>
            </p:cNvPr>
            <p:cNvSpPr/>
            <p:nvPr/>
          </p:nvSpPr>
          <p:spPr>
            <a:xfrm>
              <a:off x="6307890" y="2173170"/>
              <a:ext cx="2835315" cy="283531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 cmpd="thinThick">
              <a:noFill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lvl="1"/>
              <a:r>
                <a:rPr kumimoji="1" lang="en-US" sz="1800" dirty="0">
                  <a:solidFill>
                    <a:schemeClr val="tx1"/>
                  </a:solidFill>
                </a:rPr>
                <a:t>Conclude results based </a:t>
              </a:r>
            </a:p>
            <a:p>
              <a:pPr marL="285750" lvl="1" indent="-285750">
                <a:buFont typeface="Arial" panose="020B0604020202020204" pitchFamily="34" charset="0"/>
                <a:buChar char="•"/>
              </a:pPr>
              <a:r>
                <a:rPr kumimoji="1" lang="en-US" sz="1800" dirty="0">
                  <a:solidFill>
                    <a:schemeClr val="tx1"/>
                  </a:solidFill>
                </a:rPr>
                <a:t>P-Value generated through Regression Line fit and ANNOVA</a:t>
              </a:r>
            </a:p>
            <a:p>
              <a:pPr marL="285750" lvl="1" indent="-285750">
                <a:buFont typeface="Arial" panose="020B0604020202020204" pitchFamily="34" charset="0"/>
                <a:buChar char="•"/>
              </a:pPr>
              <a:r>
                <a:rPr kumimoji="1" lang="en-US" sz="1800" dirty="0">
                  <a:solidFill>
                    <a:schemeClr val="tx1"/>
                  </a:solidFill>
                </a:rPr>
                <a:t>Adjusted </a:t>
              </a:r>
              <a:r>
                <a:rPr kumimoji="1" lang="en-US" sz="1800" dirty="0" err="1">
                  <a:solidFill>
                    <a:schemeClr val="tx1"/>
                  </a:solidFill>
                </a:rPr>
                <a:t>r-Value</a:t>
              </a:r>
              <a:r>
                <a:rPr kumimoji="1" lang="en-US" sz="1800" dirty="0">
                  <a:solidFill>
                    <a:schemeClr val="tx1"/>
                  </a:solidFill>
                </a:rPr>
                <a:t> generated through correlation study</a:t>
              </a:r>
            </a:p>
            <a:p>
              <a:pPr marL="285750" lvl="1" indent="-285750">
                <a:buFont typeface="Arial" panose="020B0604020202020204" pitchFamily="34" charset="0"/>
                <a:buChar char="•"/>
              </a:pPr>
              <a:endParaRPr kumimoji="1" lang="en-US" sz="18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632847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EE80B99-0590-7B4D-A125-0625304EB4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728270" y="9591367"/>
            <a:ext cx="7461829" cy="54768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20E766-3B23-6F45-9923-00D8532B812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Title 34">
            <a:extLst>
              <a:ext uri="{FF2B5EF4-FFF2-40B4-BE49-F238E27FC236}">
                <a16:creationId xmlns:a16="http://schemas.microsoft.com/office/drawing/2014/main" id="{DD7DED71-1540-BE4D-831D-CD368D7008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2276" y="507985"/>
            <a:ext cx="16741860" cy="1125125"/>
          </a:xfrm>
        </p:spPr>
        <p:txBody>
          <a:bodyPr/>
          <a:lstStyle/>
          <a:p>
            <a:r>
              <a:rPr lang="en-US" sz="4800" dirty="0">
                <a:solidFill>
                  <a:schemeClr val="accent5">
                    <a:lumMod val="75000"/>
                  </a:schemeClr>
                </a:solidFill>
              </a:rPr>
              <a:t>ANALYSIS – TEMPERATURE TRENDS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69499B1-0A49-4344-A3F7-6695DF5DA01E}"/>
              </a:ext>
            </a:extLst>
          </p:cNvPr>
          <p:cNvSpPr/>
          <p:nvPr/>
        </p:nvSpPr>
        <p:spPr>
          <a:xfrm>
            <a:off x="459676" y="1418133"/>
            <a:ext cx="17365897" cy="783203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sz="2800" b="1" dirty="0"/>
              <a:t>Prove / Disprove the assumption Mean Temperature has been rising since 1975 statistically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33AD949-B5B8-194C-8F9B-493461457A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colorTemperature colorTemp="4135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43690" y="3170369"/>
            <a:ext cx="4265023" cy="276785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45D9AC8-B4FF-3842-9135-71B2E33A24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colorTemperature colorTemp="4128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52296" y="7150650"/>
            <a:ext cx="4328915" cy="245756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DC3FA7A-F5CD-2A44-893F-8DDCAA45F4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colorTemperature colorTemp="3515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36004" y="3170368"/>
            <a:ext cx="3961667" cy="398028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9CF3D1C-60B9-1141-8228-F8182BAFC83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colorTemperature colorTemp="4075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949612" y="3148131"/>
            <a:ext cx="6875961" cy="646008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2F22D0A-D5C6-534A-A3DB-0970B674FCEB}"/>
              </a:ext>
            </a:extLst>
          </p:cNvPr>
          <p:cNvSpPr/>
          <p:nvPr/>
        </p:nvSpPr>
        <p:spPr>
          <a:xfrm>
            <a:off x="879800" y="2296834"/>
            <a:ext cx="432891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/>
            <a:r>
              <a:rPr kumimoji="1" lang="en-US" sz="2400" b="1" dirty="0"/>
              <a:t>SCATTER PLOT</a:t>
            </a:r>
          </a:p>
          <a:p>
            <a:pPr marL="0" lvl="1"/>
            <a:r>
              <a:rPr kumimoji="1" lang="en-US" sz="2000" dirty="0"/>
              <a:t>Temperature vs Time (1975 to 2017)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329E268-46D3-8F4D-8A71-086488711FBE}"/>
              </a:ext>
            </a:extLst>
          </p:cNvPr>
          <p:cNvSpPr/>
          <p:nvPr/>
        </p:nvSpPr>
        <p:spPr>
          <a:xfrm>
            <a:off x="835603" y="6104679"/>
            <a:ext cx="437311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3500" lvl="1"/>
            <a:r>
              <a:rPr kumimoji="1" lang="en-US" sz="2400" b="1" dirty="0"/>
              <a:t>REGRESSION LINE</a:t>
            </a:r>
          </a:p>
          <a:p>
            <a:pPr marL="63500" lvl="1"/>
            <a:r>
              <a:rPr kumimoji="1" lang="en-US" sz="2000" dirty="0"/>
              <a:t>P-value:</a:t>
            </a:r>
          </a:p>
          <a:p>
            <a:pPr marL="63500" lvl="1"/>
            <a:r>
              <a:rPr kumimoji="1" lang="en-US" sz="2000" dirty="0"/>
              <a:t>9.062676000950596e-20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4A22FD-7B15-C349-A65D-FA676A268C74}"/>
              </a:ext>
            </a:extLst>
          </p:cNvPr>
          <p:cNvSpPr/>
          <p:nvPr/>
        </p:nvSpPr>
        <p:spPr>
          <a:xfrm>
            <a:off x="6036003" y="7351718"/>
            <a:ext cx="396166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/>
            <a:r>
              <a:rPr kumimoji="1" lang="en-US" sz="2400" b="1" dirty="0"/>
              <a:t>Z-Distribution Plot</a:t>
            </a:r>
          </a:p>
          <a:p>
            <a:r>
              <a:rPr kumimoji="1" lang="en-US" sz="2400" dirty="0"/>
              <a:t>Shows a bimodal distribution of Temperature, indicating a shifting of mean temperature over time</a:t>
            </a:r>
            <a:endParaRPr kumimoji="1" lang="en-US" sz="2400" b="1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68760ED-1869-E94B-9DC1-1F7B8921E9F2}"/>
              </a:ext>
            </a:extLst>
          </p:cNvPr>
          <p:cNvSpPr/>
          <p:nvPr/>
        </p:nvSpPr>
        <p:spPr>
          <a:xfrm>
            <a:off x="10781753" y="2699225"/>
            <a:ext cx="192649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3500" lvl="1"/>
            <a:r>
              <a:rPr kumimoji="1" lang="en-US" sz="2400" b="1" dirty="0"/>
              <a:t>ANNOVA</a:t>
            </a:r>
          </a:p>
        </p:txBody>
      </p:sp>
    </p:spTree>
    <p:extLst>
      <p:ext uri="{BB962C8B-B14F-4D97-AF65-F5344CB8AC3E}">
        <p14:creationId xmlns:p14="http://schemas.microsoft.com/office/powerpoint/2010/main" val="11940135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FC1C04-8465-47D8-8183-C6D899EC2C2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E1B641-8539-40D1-B8DA-55D972453C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986FF9-B5DF-4CD6-AE15-5574425C25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colorTemperature colorTemp="4903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69984" y="1677370"/>
            <a:ext cx="8814729" cy="78968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C9DC8AD-0CE7-45C6-936C-2F76B17C8E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286" y="1677370"/>
            <a:ext cx="6570730" cy="21159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086AB80-071A-4F2F-87EF-ADE24CB271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colorTemperature colorTemp="4506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56456" y="4378415"/>
            <a:ext cx="6576560" cy="5195786"/>
          </a:xfrm>
          <a:prstGeom prst="rect">
            <a:avLst/>
          </a:prstGeom>
        </p:spPr>
      </p:pic>
      <p:sp>
        <p:nvSpPr>
          <p:cNvPr id="9" name="Title 34">
            <a:extLst>
              <a:ext uri="{FF2B5EF4-FFF2-40B4-BE49-F238E27FC236}">
                <a16:creationId xmlns:a16="http://schemas.microsoft.com/office/drawing/2014/main" id="{20C2C6C8-141F-4F48-A17B-85D05CAAA1F4}"/>
              </a:ext>
            </a:extLst>
          </p:cNvPr>
          <p:cNvSpPr txBox="1">
            <a:spLocks/>
          </p:cNvSpPr>
          <p:nvPr/>
        </p:nvSpPr>
        <p:spPr>
          <a:xfrm>
            <a:off x="1091724" y="1317022"/>
            <a:ext cx="16741860" cy="1125125"/>
          </a:xfrm>
        </p:spPr>
        <p:txBody>
          <a:bodyPr/>
          <a:lstStyle>
            <a:lvl1pPr algn="ctr" defTabSz="1632753" rtl="0" eaLnBrk="1" latinLnBrk="0" hangingPunct="1">
              <a:spcBef>
                <a:spcPct val="0"/>
              </a:spcBef>
              <a:buNone/>
              <a:defRPr sz="7900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8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4D6E26A-E50F-B848-9166-0E9A9D9EE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2276" y="349941"/>
            <a:ext cx="16741860" cy="1125125"/>
          </a:xfrm>
        </p:spPr>
        <p:txBody>
          <a:bodyPr/>
          <a:lstStyle/>
          <a:p>
            <a:r>
              <a:rPr lang="en-US" sz="6000" dirty="0">
                <a:solidFill>
                  <a:schemeClr val="accent5">
                    <a:lumMod val="75000"/>
                  </a:schemeClr>
                </a:solidFill>
              </a:rPr>
              <a:t>CORRELATION RESULTS</a:t>
            </a:r>
            <a:endParaRPr lang="en-US" sz="6000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E3B39D1-EF0C-E143-9E55-A5E7B69F72F7}"/>
              </a:ext>
            </a:extLst>
          </p:cNvPr>
          <p:cNvCxnSpPr/>
          <p:nvPr/>
        </p:nvCxnSpPr>
        <p:spPr>
          <a:xfrm>
            <a:off x="856456" y="1317022"/>
            <a:ext cx="16328257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814477"/>
      </p:ext>
    </p:extLst>
  </p:cSld>
  <p:clrMapOvr>
    <a:masterClrMapping/>
  </p:clrMapOvr>
</p:sld>
</file>

<file path=ppt/theme/theme1.xml><?xml version="1.0" encoding="utf-8"?>
<a:theme xmlns:a="http://schemas.openxmlformats.org/drawingml/2006/main" name="Title">
  <a:themeElements>
    <a:clrScheme name="Sirius 2">
      <a:dk1>
        <a:srgbClr val="595959"/>
      </a:dk1>
      <a:lt1>
        <a:srgbClr val="FFFFFF"/>
      </a:lt1>
      <a:dk2>
        <a:srgbClr val="3F3F3F"/>
      </a:dk2>
      <a:lt2>
        <a:srgbClr val="D8D8D8"/>
      </a:lt2>
      <a:accent1>
        <a:srgbClr val="0098BF"/>
      </a:accent1>
      <a:accent2>
        <a:srgbClr val="F9617A"/>
      </a:accent2>
      <a:accent3>
        <a:srgbClr val="00CCFF"/>
      </a:accent3>
      <a:accent4>
        <a:srgbClr val="FF99FF"/>
      </a:accent4>
      <a:accent5>
        <a:srgbClr val="4BACC6"/>
      </a:accent5>
      <a:accent6>
        <a:srgbClr val="F79646"/>
      </a:accent6>
      <a:hlink>
        <a:srgbClr val="0098BF"/>
      </a:hlink>
      <a:folHlink>
        <a:srgbClr val="00718F"/>
      </a:folHlink>
    </a:clrScheme>
    <a:fontScheme name="Roboto Cn">
      <a:majorFont>
        <a:latin typeface="Roboto Condensed Light"/>
        <a:ea typeface="Spica Neue"/>
        <a:cs typeface=""/>
      </a:majorFont>
      <a:minorFont>
        <a:latin typeface="Roboto Light"/>
        <a:ea typeface="Spica Neue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kumimoji="1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No Decoration">
  <a:themeElements>
    <a:clrScheme name="Sirius 2">
      <a:dk1>
        <a:srgbClr val="595959"/>
      </a:dk1>
      <a:lt1>
        <a:srgbClr val="FFFFFF"/>
      </a:lt1>
      <a:dk2>
        <a:srgbClr val="3F3F3F"/>
      </a:dk2>
      <a:lt2>
        <a:srgbClr val="D8D8D8"/>
      </a:lt2>
      <a:accent1>
        <a:srgbClr val="0098BF"/>
      </a:accent1>
      <a:accent2>
        <a:srgbClr val="F9617A"/>
      </a:accent2>
      <a:accent3>
        <a:srgbClr val="00CCFF"/>
      </a:accent3>
      <a:accent4>
        <a:srgbClr val="FF99FF"/>
      </a:accent4>
      <a:accent5>
        <a:srgbClr val="4BACC6"/>
      </a:accent5>
      <a:accent6>
        <a:srgbClr val="F79646"/>
      </a:accent6>
      <a:hlink>
        <a:srgbClr val="0098BF"/>
      </a:hlink>
      <a:folHlink>
        <a:srgbClr val="00718F"/>
      </a:folHlink>
    </a:clrScheme>
    <a:fontScheme name="Roboto Cn">
      <a:majorFont>
        <a:latin typeface="Roboto Condensed Light"/>
        <a:ea typeface="Spica Neue"/>
        <a:cs typeface=""/>
      </a:majorFont>
      <a:minorFont>
        <a:latin typeface="Roboto Light"/>
        <a:ea typeface="Spica Neue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kumimoji="1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Contents">
  <a:themeElements>
    <a:clrScheme name="Sirius 2">
      <a:dk1>
        <a:srgbClr val="595959"/>
      </a:dk1>
      <a:lt1>
        <a:srgbClr val="FFFFFF"/>
      </a:lt1>
      <a:dk2>
        <a:srgbClr val="3F3F3F"/>
      </a:dk2>
      <a:lt2>
        <a:srgbClr val="D8D8D8"/>
      </a:lt2>
      <a:accent1>
        <a:srgbClr val="0098BF"/>
      </a:accent1>
      <a:accent2>
        <a:srgbClr val="F9617A"/>
      </a:accent2>
      <a:accent3>
        <a:srgbClr val="00CCFF"/>
      </a:accent3>
      <a:accent4>
        <a:srgbClr val="FF99FF"/>
      </a:accent4>
      <a:accent5>
        <a:srgbClr val="4BACC6"/>
      </a:accent5>
      <a:accent6>
        <a:srgbClr val="F79646"/>
      </a:accent6>
      <a:hlink>
        <a:srgbClr val="0098BF"/>
      </a:hlink>
      <a:folHlink>
        <a:srgbClr val="00718F"/>
      </a:folHlink>
    </a:clrScheme>
    <a:fontScheme name="Roboto Cn">
      <a:majorFont>
        <a:latin typeface="Roboto Condensed Light"/>
        <a:ea typeface="Spica Neue"/>
        <a:cs typeface=""/>
      </a:majorFont>
      <a:minorFont>
        <a:latin typeface="Roboto Light"/>
        <a:ea typeface="Spica Neue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mpd="thinThick">
          <a:noFill/>
          <a:tailEnd type="triangle" w="lg" len="lg"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accent1"/>
          </a:solidFill>
          <a:prstDash val="solid"/>
          <a:tailEnd type="arrow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1_Contents">
  <a:themeElements>
    <a:clrScheme name="Sirius 2">
      <a:dk1>
        <a:srgbClr val="595959"/>
      </a:dk1>
      <a:lt1>
        <a:srgbClr val="FFFFFF"/>
      </a:lt1>
      <a:dk2>
        <a:srgbClr val="3F3F3F"/>
      </a:dk2>
      <a:lt2>
        <a:srgbClr val="D8D8D8"/>
      </a:lt2>
      <a:accent1>
        <a:srgbClr val="0098BF"/>
      </a:accent1>
      <a:accent2>
        <a:srgbClr val="F9617A"/>
      </a:accent2>
      <a:accent3>
        <a:srgbClr val="00CCFF"/>
      </a:accent3>
      <a:accent4>
        <a:srgbClr val="FF99FF"/>
      </a:accent4>
      <a:accent5>
        <a:srgbClr val="4BACC6"/>
      </a:accent5>
      <a:accent6>
        <a:srgbClr val="F79646"/>
      </a:accent6>
      <a:hlink>
        <a:srgbClr val="0098BF"/>
      </a:hlink>
      <a:folHlink>
        <a:srgbClr val="00718F"/>
      </a:folHlink>
    </a:clrScheme>
    <a:fontScheme name="Roboto Cn">
      <a:majorFont>
        <a:latin typeface="Roboto Condensed Light"/>
        <a:ea typeface="Spica Neue"/>
        <a:cs typeface=""/>
      </a:majorFont>
      <a:minorFont>
        <a:latin typeface="Roboto Light"/>
        <a:ea typeface="Spica Neue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76200" cmpd="sng"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43884</TotalTime>
  <Words>802</Words>
  <Application>Microsoft Macintosh PowerPoint</Application>
  <PresentationFormat>Custom</PresentationFormat>
  <Paragraphs>126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12</vt:i4>
      </vt:variant>
    </vt:vector>
  </HeadingPairs>
  <TitlesOfParts>
    <vt:vector size="26" baseType="lpstr">
      <vt:lpstr>ＭＳ Ｐゴシック</vt:lpstr>
      <vt:lpstr>Roboto Condensed Light</vt:lpstr>
      <vt:lpstr>Roboto Light</vt:lpstr>
      <vt:lpstr>Spica Neue</vt:lpstr>
      <vt:lpstr>Spica Neue Light</vt:lpstr>
      <vt:lpstr>Arial</vt:lpstr>
      <vt:lpstr>Calibri</vt:lpstr>
      <vt:lpstr>Symbol</vt:lpstr>
      <vt:lpstr>Times New Roman</vt:lpstr>
      <vt:lpstr>Wingdings</vt:lpstr>
      <vt:lpstr>Title</vt:lpstr>
      <vt:lpstr>No Decoration</vt:lpstr>
      <vt:lpstr>Contents</vt:lpstr>
      <vt:lpstr>1_Contents</vt:lpstr>
      <vt:lpstr>THERMAL WARMING</vt:lpstr>
      <vt:lpstr>PowerPoint Presentation</vt:lpstr>
      <vt:lpstr>PowerPoint Presentation</vt:lpstr>
      <vt:lpstr>UOM USED IN DATA SET</vt:lpstr>
      <vt:lpstr>METHOD OF DATA COLLECTION</vt:lpstr>
      <vt:lpstr>DATA CLEANING</vt:lpstr>
      <vt:lpstr>ANALYSIS – TEMPERATURE TRENDS</vt:lpstr>
      <vt:lpstr>ANALYSIS – TEMPERATURE TRENDS</vt:lpstr>
      <vt:lpstr>CORRELATION RESULTS</vt:lpstr>
      <vt:lpstr>PowerPoint Presentation</vt:lpstr>
      <vt:lpstr>CITATIONS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Sirius</dc:title>
  <dc:creator>Jun</dc:creator>
  <cp:lastModifiedBy>sass sass</cp:lastModifiedBy>
  <cp:revision>745</cp:revision>
  <dcterms:created xsi:type="dcterms:W3CDTF">2015-01-09T17:56:04Z</dcterms:created>
  <dcterms:modified xsi:type="dcterms:W3CDTF">2019-01-19T06:09:08Z</dcterms:modified>
</cp:coreProperties>
</file>